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8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191" autoAdjust="0"/>
    <p:restoredTop sz="94660"/>
  </p:normalViewPr>
  <p:slideViewPr>
    <p:cSldViewPr snapToGrid="0">
      <p:cViewPr varScale="1">
        <p:scale>
          <a:sx n="79" d="100"/>
          <a:sy n="79" d="100"/>
        </p:scale>
        <p:origin x="9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393-3C8F-4E27-9F59-4C8615DF8D8E}" type="datetimeFigureOut">
              <a:rPr lang="es-CR" smtClean="0"/>
              <a:t>4/9/2023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850D-5EA5-4118-8746-9C73C56F1C0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152894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393-3C8F-4E27-9F59-4C8615DF8D8E}" type="datetimeFigureOut">
              <a:rPr lang="es-CR" smtClean="0"/>
              <a:t>4/9/2023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850D-5EA5-4118-8746-9C73C56F1C0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8667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393-3C8F-4E27-9F59-4C8615DF8D8E}" type="datetimeFigureOut">
              <a:rPr lang="es-CR" smtClean="0"/>
              <a:t>4/9/2023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850D-5EA5-4118-8746-9C73C56F1C0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8775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393-3C8F-4E27-9F59-4C8615DF8D8E}" type="datetimeFigureOut">
              <a:rPr lang="es-CR" smtClean="0"/>
              <a:t>4/9/2023</a:t>
            </a:fld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850D-5EA5-4118-8746-9C73C56F1C0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63840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393-3C8F-4E27-9F59-4C8615DF8D8E}" type="datetimeFigureOut">
              <a:rPr lang="es-CR" smtClean="0"/>
              <a:t>4/9/2023</a:t>
            </a:fld>
            <a:endParaRPr lang="es-C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850D-5EA5-4118-8746-9C73C56F1C0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41560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393-3C8F-4E27-9F59-4C8615DF8D8E}" type="datetimeFigureOut">
              <a:rPr lang="es-CR" smtClean="0"/>
              <a:t>4/9/2023</a:t>
            </a:fld>
            <a:endParaRPr lang="es-C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850D-5EA5-4118-8746-9C73C56F1C0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256760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393-3C8F-4E27-9F59-4C8615DF8D8E}" type="datetimeFigureOut">
              <a:rPr lang="es-CR" smtClean="0"/>
              <a:t>4/9/2023</a:t>
            </a:fld>
            <a:endParaRPr lang="es-C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850D-5EA5-4118-8746-9C73C56F1C0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756950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393-3C8F-4E27-9F59-4C8615DF8D8E}" type="datetimeFigureOut">
              <a:rPr lang="es-CR" smtClean="0"/>
              <a:t>4/9/2023</a:t>
            </a:fld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850D-5EA5-4118-8746-9C73C56F1C0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2957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393-3C8F-4E27-9F59-4C8615DF8D8E}" type="datetimeFigureOut">
              <a:rPr lang="es-CR" smtClean="0"/>
              <a:t>4/9/2023</a:t>
            </a:fld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850D-5EA5-4118-8746-9C73C56F1C0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40761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393-3C8F-4E27-9F59-4C8615DF8D8E}" type="datetimeFigureOut">
              <a:rPr lang="es-CR" smtClean="0"/>
              <a:t>4/9/2023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850D-5EA5-4118-8746-9C73C56F1C0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417869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393-3C8F-4E27-9F59-4C8615DF8D8E}" type="datetimeFigureOut">
              <a:rPr lang="es-CR" smtClean="0"/>
              <a:t>4/9/2023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850D-5EA5-4118-8746-9C73C56F1C0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199820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B1393-3C8F-4E27-9F59-4C8615DF8D8E}" type="datetimeFigureOut">
              <a:rPr lang="es-CR" smtClean="0"/>
              <a:t>4/9/2023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E850D-5EA5-4118-8746-9C73C56F1C0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23322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580313"/>
          </a:xfrm>
        </p:spPr>
        <p:txBody>
          <a:bodyPr>
            <a:normAutofit fontScale="90000"/>
          </a:bodyPr>
          <a:lstStyle/>
          <a:p>
            <a:r>
              <a:rPr lang="es-CR" dirty="0"/>
              <a:t>||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615" y="168166"/>
            <a:ext cx="9627476" cy="6635642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72661" y="756745"/>
            <a:ext cx="10804635" cy="5969875"/>
          </a:xfrm>
        </p:spPr>
        <p:txBody>
          <a:bodyPr/>
          <a:lstStyle/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122036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89" y="401159"/>
            <a:ext cx="9808021" cy="605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91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877" y="681669"/>
            <a:ext cx="8965323" cy="578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86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39" y="804672"/>
            <a:ext cx="10685829" cy="568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09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428073"/>
            <a:ext cx="10716430" cy="597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431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431030"/>
            <a:ext cx="10403074" cy="560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84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65" y="2081906"/>
            <a:ext cx="5326323" cy="358101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987040" y="743712"/>
            <a:ext cx="68519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2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Principio de valor por el dinero</a:t>
            </a:r>
            <a:endParaRPr lang="es-C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893" y="2339412"/>
            <a:ext cx="2432070" cy="208164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339840" y="3872412"/>
            <a:ext cx="205142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b="1" dirty="0">
                <a:solidFill>
                  <a:srgbClr val="000000"/>
                </a:solidFill>
                <a:latin typeface="Calibri" panose="020F0502020204030204" pitchFamily="34" charset="0"/>
              </a:rPr>
              <a:t>PRECIO</a:t>
            </a:r>
            <a:endParaRPr lang="es-CR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CR" dirty="0">
                <a:solidFill>
                  <a:srgbClr val="000000"/>
                </a:solidFill>
                <a:latin typeface="Calibri" panose="020F0502020204030204" pitchFamily="34" charset="0"/>
              </a:rPr>
              <a:t>Es lo que se paga(costo de producción + ganancia para el Oferente</a:t>
            </a:r>
          </a:p>
          <a:p>
            <a:endParaRPr lang="es-CR" dirty="0"/>
          </a:p>
        </p:txBody>
      </p:sp>
      <p:sp>
        <p:nvSpPr>
          <p:cNvPr id="8" name="Rectángulo 7"/>
          <p:cNvSpPr/>
          <p:nvPr/>
        </p:nvSpPr>
        <p:spPr>
          <a:xfrm flipH="1">
            <a:off x="10282448" y="4030455"/>
            <a:ext cx="169009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b="1" dirty="0">
                <a:solidFill>
                  <a:srgbClr val="000000"/>
                </a:solidFill>
                <a:latin typeface="Calibri" panose="020F0502020204030204" pitchFamily="34" charset="0"/>
              </a:rPr>
              <a:t>VALOR</a:t>
            </a:r>
            <a:endParaRPr lang="es-CR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CR" dirty="0">
                <a:solidFill>
                  <a:srgbClr val="000000"/>
                </a:solidFill>
                <a:latin typeface="Calibri" panose="020F0502020204030204" pitchFamily="34" charset="0"/>
              </a:rPr>
              <a:t>Se refiere a los beneficios, la satisfacción que obtiene la Administración para adquirir dicho bien y servicio.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256571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831" y="626124"/>
            <a:ext cx="9568801" cy="528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55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859" y="620279"/>
            <a:ext cx="9728281" cy="56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140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834" y="849360"/>
            <a:ext cx="10326331" cy="515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50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249" y="739800"/>
            <a:ext cx="9967501" cy="53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14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924" y="685019"/>
            <a:ext cx="9768151" cy="548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24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834" y="709919"/>
            <a:ext cx="10326331" cy="543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602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574" y="610319"/>
            <a:ext cx="10166851" cy="563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4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639" y="774660"/>
            <a:ext cx="10206721" cy="530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94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574" y="620279"/>
            <a:ext cx="10166851" cy="56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09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785" y="630239"/>
            <a:ext cx="10021356" cy="559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3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345" y="647386"/>
            <a:ext cx="8278368" cy="589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27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889" y="213360"/>
            <a:ext cx="9387840" cy="66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16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599" y="365760"/>
            <a:ext cx="9568801" cy="626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61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24128" y="1304545"/>
            <a:ext cx="105338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5400" b="1" dirty="0">
                <a:solidFill>
                  <a:srgbClr val="000000"/>
                </a:solidFill>
                <a:latin typeface="Calibri" panose="020F0502020204030204" pitchFamily="34" charset="0"/>
              </a:rPr>
              <a:t>Obligaciones de los Sujetos que intervienen en la Gestión de Compras Públicas</a:t>
            </a:r>
            <a:endParaRPr lang="es-CR" sz="5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CR" sz="5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Funcionarios Públicos y Sujetos Privados</a:t>
            </a:r>
            <a:endParaRPr lang="es-CR" sz="5400" dirty="0"/>
          </a:p>
        </p:txBody>
      </p:sp>
    </p:spTree>
    <p:extLst>
      <p:ext uri="{BB962C8B-B14F-4D97-AF65-F5344CB8AC3E}">
        <p14:creationId xmlns:p14="http://schemas.microsoft.com/office/powerpoint/2010/main" val="3549839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343" y="548640"/>
            <a:ext cx="11630729" cy="543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8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16" y="471004"/>
            <a:ext cx="9459456" cy="588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2620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84" y="672271"/>
            <a:ext cx="9985248" cy="543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05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" y="536448"/>
            <a:ext cx="9727680" cy="583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89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224" y="570843"/>
            <a:ext cx="9703296" cy="586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06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316735"/>
            <a:ext cx="11312640" cy="488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320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20" y="917244"/>
            <a:ext cx="9217152" cy="518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222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731520"/>
            <a:ext cx="9742140" cy="562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38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120" y="784620"/>
            <a:ext cx="10204704" cy="528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11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539" y="304800"/>
            <a:ext cx="5701837" cy="58521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44" y="1596048"/>
            <a:ext cx="3867391" cy="470112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725663" y="3060192"/>
            <a:ext cx="52303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b="1" dirty="0">
                <a:solidFill>
                  <a:srgbClr val="000000"/>
                </a:solidFill>
                <a:latin typeface="Calisto MT" panose="02040603050505030304" pitchFamily="18" charset="0"/>
              </a:rPr>
              <a:t>Cumplir el ordenamiento jurídico</a:t>
            </a:r>
            <a:endParaRPr lang="es-CR" dirty="0">
              <a:solidFill>
                <a:srgbClr val="000000"/>
              </a:solidFill>
              <a:latin typeface="Calisto MT" panose="02040603050505030304" pitchFamily="18" charset="0"/>
            </a:endParaRPr>
          </a:p>
          <a:p>
            <a:r>
              <a:rPr lang="es-CR" b="1" dirty="0">
                <a:solidFill>
                  <a:srgbClr val="000000"/>
                </a:solidFill>
                <a:latin typeface="Calisto MT" panose="02040603050505030304" pitchFamily="18" charset="0"/>
              </a:rPr>
              <a:t>Verificar el actuar de la Administración</a:t>
            </a:r>
            <a:endParaRPr lang="es-CR" dirty="0">
              <a:solidFill>
                <a:srgbClr val="000000"/>
              </a:solidFill>
              <a:latin typeface="Calisto MT" panose="02040603050505030304" pitchFamily="18" charset="0"/>
            </a:endParaRPr>
          </a:p>
          <a:p>
            <a:r>
              <a:rPr lang="es-CR" b="1" dirty="0">
                <a:solidFill>
                  <a:srgbClr val="000000"/>
                </a:solidFill>
                <a:latin typeface="Calisto MT" panose="02040603050505030304" pitchFamily="18" charset="0"/>
              </a:rPr>
              <a:t>Atender requerimientos</a:t>
            </a:r>
            <a:endParaRPr lang="es-CR" dirty="0">
              <a:solidFill>
                <a:srgbClr val="000000"/>
              </a:solidFill>
              <a:latin typeface="Calisto MT" panose="02040603050505030304" pitchFamily="18" charset="0"/>
            </a:endParaRPr>
          </a:p>
          <a:p>
            <a:r>
              <a:rPr lang="es-CR" b="1" dirty="0">
                <a:solidFill>
                  <a:srgbClr val="000000"/>
                </a:solidFill>
                <a:latin typeface="Calisto MT" panose="02040603050505030304" pitchFamily="18" charset="0"/>
              </a:rPr>
              <a:t>El contrato</a:t>
            </a:r>
            <a:endParaRPr lang="es-CR" dirty="0">
              <a:solidFill>
                <a:srgbClr val="000000"/>
              </a:solidFill>
              <a:latin typeface="Calisto MT" panose="02040603050505030304" pitchFamily="18" charset="0"/>
            </a:endParaRPr>
          </a:p>
          <a:p>
            <a:r>
              <a:rPr lang="es-CR" b="1" dirty="0">
                <a:solidFill>
                  <a:srgbClr val="000000"/>
                </a:solidFill>
                <a:latin typeface="Calisto MT" panose="02040603050505030304" pitchFamily="18" charset="0"/>
              </a:rPr>
              <a:t>Pagar obligaciones de la seguridad social y con</a:t>
            </a:r>
            <a:endParaRPr lang="es-CR" dirty="0">
              <a:solidFill>
                <a:srgbClr val="000000"/>
              </a:solidFill>
              <a:latin typeface="Calisto MT" panose="02040603050505030304" pitchFamily="18" charset="0"/>
            </a:endParaRPr>
          </a:p>
          <a:p>
            <a:r>
              <a:rPr lang="es-CR" b="1" dirty="0">
                <a:solidFill>
                  <a:srgbClr val="000000"/>
                </a:solidFill>
                <a:latin typeface="Calisto MT" panose="02040603050505030304" pitchFamily="18" charset="0"/>
              </a:rPr>
              <a:t>Los impuestos nacionales (+ subcontratistas)</a:t>
            </a:r>
            <a:endParaRPr lang="es-CR" dirty="0">
              <a:solidFill>
                <a:srgbClr val="000000"/>
              </a:solidFill>
              <a:latin typeface="Calisto MT" panose="02040603050505030304" pitchFamily="18" charset="0"/>
            </a:endParaRPr>
          </a:p>
          <a:p>
            <a:r>
              <a:rPr lang="es-CR" b="1" dirty="0">
                <a:solidFill>
                  <a:srgbClr val="000000"/>
                </a:solidFill>
                <a:latin typeface="Calisto MT" panose="02040603050505030304" pitchFamily="18" charset="0"/>
              </a:rPr>
              <a:t>No realizar acuerdos colusorios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3441496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941284"/>
            <a:ext cx="10071324" cy="567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7089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079" y="849360"/>
            <a:ext cx="9249841" cy="515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088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729" y="749760"/>
            <a:ext cx="9648541" cy="535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163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56" y="609600"/>
            <a:ext cx="9471648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952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384" y="645490"/>
            <a:ext cx="9081504" cy="541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132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729" y="774660"/>
            <a:ext cx="9648541" cy="573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632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536" y="863946"/>
            <a:ext cx="8923008" cy="500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388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656" y="932852"/>
            <a:ext cx="9668256" cy="540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528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968" y="484239"/>
            <a:ext cx="10837152" cy="608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503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13" y="1439254"/>
            <a:ext cx="9960864" cy="488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333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015" y="649900"/>
            <a:ext cx="10629889" cy="598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312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1" y="710247"/>
            <a:ext cx="9459457" cy="530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141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79" y="621793"/>
            <a:ext cx="9361921" cy="574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879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89176" y="2962021"/>
            <a:ext cx="10515600" cy="1325563"/>
          </a:xfrm>
        </p:spPr>
        <p:txBody>
          <a:bodyPr>
            <a:noAutofit/>
          </a:bodyPr>
          <a:lstStyle/>
          <a:p>
            <a:r>
              <a:rPr lang="es-CR" sz="9600" dirty="0"/>
              <a:t>GRACIAS </a:t>
            </a:r>
          </a:p>
        </p:txBody>
      </p:sp>
    </p:spTree>
    <p:extLst>
      <p:ext uri="{BB962C8B-B14F-4D97-AF65-F5344CB8AC3E}">
        <p14:creationId xmlns:p14="http://schemas.microsoft.com/office/powerpoint/2010/main" val="22357822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3793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633412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0661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2636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92</Words>
  <Application>Microsoft Office PowerPoint</Application>
  <PresentationFormat>Panorámica</PresentationFormat>
  <Paragraphs>16</Paragraphs>
  <Slides>49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Calisto MT</vt:lpstr>
      <vt:lpstr>Tema de Office</vt:lpstr>
      <vt:lpstr>||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||</dc:title>
  <dc:creator>Ana Lorena Carranza Molina</dc:creator>
  <cp:lastModifiedBy>Glenda Vanessa Ortega Marchena</cp:lastModifiedBy>
  <cp:revision>8</cp:revision>
  <dcterms:created xsi:type="dcterms:W3CDTF">2023-06-12T21:00:17Z</dcterms:created>
  <dcterms:modified xsi:type="dcterms:W3CDTF">2023-09-04T17:31:51Z</dcterms:modified>
</cp:coreProperties>
</file>