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6" r:id="rId1"/>
  </p:sldMasterIdLst>
  <p:sldIdLst>
    <p:sldId id="256" r:id="rId2"/>
    <p:sldId id="257" r:id="rId3"/>
    <p:sldId id="258" r:id="rId4"/>
    <p:sldId id="263"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59" r:id="rId20"/>
    <p:sldId id="275"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05C4DF4-2DE4-4854-A025-B2211B69051B}" v="4" dt="2023-06-06T16:08:33.55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73" d="100"/>
          <a:sy n="73" d="100"/>
        </p:scale>
        <p:origin x="61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dgar Alberto Guardiola Aguirre" userId="b23a3eb6-ef09-4fc5-a8fd-589523f879a8" providerId="ADAL" clId="{905C4DF4-2DE4-4854-A025-B2211B69051B}"/>
    <pc:docChg chg="undo custSel addSld modSld">
      <pc:chgData name="Edgar Alberto Guardiola Aguirre" userId="b23a3eb6-ef09-4fc5-a8fd-589523f879a8" providerId="ADAL" clId="{905C4DF4-2DE4-4854-A025-B2211B69051B}" dt="2023-06-06T17:15:58.391" v="6538" actId="20577"/>
      <pc:docMkLst>
        <pc:docMk/>
      </pc:docMkLst>
      <pc:sldChg chg="delSp modSp mod setBg delDesignElem">
        <pc:chgData name="Edgar Alberto Guardiola Aguirre" userId="b23a3eb6-ef09-4fc5-a8fd-589523f879a8" providerId="ADAL" clId="{905C4DF4-2DE4-4854-A025-B2211B69051B}" dt="2023-06-06T16:16:13.638" v="5533" actId="255"/>
        <pc:sldMkLst>
          <pc:docMk/>
          <pc:sldMk cId="125048769" sldId="256"/>
        </pc:sldMkLst>
        <pc:spChg chg="mod">
          <ac:chgData name="Edgar Alberto Guardiola Aguirre" userId="b23a3eb6-ef09-4fc5-a8fd-589523f879a8" providerId="ADAL" clId="{905C4DF4-2DE4-4854-A025-B2211B69051B}" dt="2023-06-06T16:16:13.638" v="5533" actId="255"/>
          <ac:spMkLst>
            <pc:docMk/>
            <pc:sldMk cId="125048769" sldId="256"/>
            <ac:spMk id="2" creationId="{17D61175-18F7-C303-CE80-9F22720500B0}"/>
          </ac:spMkLst>
        </pc:spChg>
        <pc:spChg chg="mod">
          <ac:chgData name="Edgar Alberto Guardiola Aguirre" userId="b23a3eb6-ef09-4fc5-a8fd-589523f879a8" providerId="ADAL" clId="{905C4DF4-2DE4-4854-A025-B2211B69051B}" dt="2023-06-06T16:12:24.177" v="5487" actId="26606"/>
          <ac:spMkLst>
            <pc:docMk/>
            <pc:sldMk cId="125048769" sldId="256"/>
            <ac:spMk id="3" creationId="{C045B9F5-8887-156C-B28A-0C4B8E12F226}"/>
          </ac:spMkLst>
        </pc:spChg>
        <pc:spChg chg="del">
          <ac:chgData name="Edgar Alberto Guardiola Aguirre" userId="b23a3eb6-ef09-4fc5-a8fd-589523f879a8" providerId="ADAL" clId="{905C4DF4-2DE4-4854-A025-B2211B69051B}" dt="2023-06-06T16:08:17.519" v="5476"/>
          <ac:spMkLst>
            <pc:docMk/>
            <pc:sldMk cId="125048769" sldId="256"/>
            <ac:spMk id="13" creationId="{1DB043B4-68C6-45B9-82AC-A5800EADB8DB}"/>
          </ac:spMkLst>
        </pc:spChg>
        <pc:spChg chg="del">
          <ac:chgData name="Edgar Alberto Guardiola Aguirre" userId="b23a3eb6-ef09-4fc5-a8fd-589523f879a8" providerId="ADAL" clId="{905C4DF4-2DE4-4854-A025-B2211B69051B}" dt="2023-06-06T16:08:17.519" v="5476"/>
          <ac:spMkLst>
            <pc:docMk/>
            <pc:sldMk cId="125048769" sldId="256"/>
            <ac:spMk id="15" creationId="{5337EA23-6703-4C96-9EEB-A408CBDD67BD}"/>
          </ac:spMkLst>
        </pc:spChg>
        <pc:picChg chg="mod">
          <ac:chgData name="Edgar Alberto Guardiola Aguirre" userId="b23a3eb6-ef09-4fc5-a8fd-589523f879a8" providerId="ADAL" clId="{905C4DF4-2DE4-4854-A025-B2211B69051B}" dt="2023-06-06T16:12:24.177" v="5487" actId="26606"/>
          <ac:picMkLst>
            <pc:docMk/>
            <pc:sldMk cId="125048769" sldId="256"/>
            <ac:picMk id="14" creationId="{98CED9DE-8E47-DDB7-E13B-ABCDF25F5D60}"/>
          </ac:picMkLst>
        </pc:picChg>
      </pc:sldChg>
      <pc:sldChg chg="addSp modSp mod setBg">
        <pc:chgData name="Edgar Alberto Guardiola Aguirre" userId="b23a3eb6-ef09-4fc5-a8fd-589523f879a8" providerId="ADAL" clId="{905C4DF4-2DE4-4854-A025-B2211B69051B}" dt="2023-06-06T16:17:04.460" v="5541" actId="123"/>
        <pc:sldMkLst>
          <pc:docMk/>
          <pc:sldMk cId="1525039581" sldId="257"/>
        </pc:sldMkLst>
        <pc:spChg chg="mod">
          <ac:chgData name="Edgar Alberto Guardiola Aguirre" userId="b23a3eb6-ef09-4fc5-a8fd-589523f879a8" providerId="ADAL" clId="{905C4DF4-2DE4-4854-A025-B2211B69051B}" dt="2023-06-06T16:17:04.460" v="5541" actId="123"/>
          <ac:spMkLst>
            <pc:docMk/>
            <pc:sldMk cId="1525039581" sldId="257"/>
            <ac:spMk id="2" creationId="{04E30DE2-F91A-04B2-BDED-27FF2044E4C4}"/>
          </ac:spMkLst>
        </pc:spChg>
        <pc:spChg chg="mod">
          <ac:chgData name="Edgar Alberto Guardiola Aguirre" userId="b23a3eb6-ef09-4fc5-a8fd-589523f879a8" providerId="ADAL" clId="{905C4DF4-2DE4-4854-A025-B2211B69051B}" dt="2023-06-06T16:16:42.375" v="5535" actId="14100"/>
          <ac:spMkLst>
            <pc:docMk/>
            <pc:sldMk cId="1525039581" sldId="257"/>
            <ac:spMk id="3" creationId="{1D3317AE-C2FE-FE09-4FCB-5454D532A4AC}"/>
          </ac:spMkLst>
        </pc:spChg>
        <pc:spChg chg="add">
          <ac:chgData name="Edgar Alberto Guardiola Aguirre" userId="b23a3eb6-ef09-4fc5-a8fd-589523f879a8" providerId="ADAL" clId="{905C4DF4-2DE4-4854-A025-B2211B69051B}" dt="2023-06-06T16:12:33.361" v="5488" actId="26606"/>
          <ac:spMkLst>
            <pc:docMk/>
            <pc:sldMk cId="1525039581" sldId="257"/>
            <ac:spMk id="9" creationId="{C8A3C342-1D03-412F-8DD3-BF519E8E0AE9}"/>
          </ac:spMkLst>
        </pc:spChg>
        <pc:spChg chg="add">
          <ac:chgData name="Edgar Alberto Guardiola Aguirre" userId="b23a3eb6-ef09-4fc5-a8fd-589523f879a8" providerId="ADAL" clId="{905C4DF4-2DE4-4854-A025-B2211B69051B}" dt="2023-06-06T16:12:33.361" v="5488" actId="26606"/>
          <ac:spMkLst>
            <pc:docMk/>
            <pc:sldMk cId="1525039581" sldId="257"/>
            <ac:spMk id="11" creationId="{81CC9B02-E087-4350-AEBD-2C3CF001AF01}"/>
          </ac:spMkLst>
        </pc:spChg>
        <pc:picChg chg="add">
          <ac:chgData name="Edgar Alberto Guardiola Aguirre" userId="b23a3eb6-ef09-4fc5-a8fd-589523f879a8" providerId="ADAL" clId="{905C4DF4-2DE4-4854-A025-B2211B69051B}" dt="2023-06-06T16:12:33.361" v="5488" actId="26606"/>
          <ac:picMkLst>
            <pc:docMk/>
            <pc:sldMk cId="1525039581" sldId="257"/>
            <ac:picMk id="5" creationId="{632C134C-922C-9B07-0F92-5A4ED014A256}"/>
          </ac:picMkLst>
        </pc:picChg>
      </pc:sldChg>
      <pc:sldChg chg="addSp delSp modSp mod setBg">
        <pc:chgData name="Edgar Alberto Guardiola Aguirre" userId="b23a3eb6-ef09-4fc5-a8fd-589523f879a8" providerId="ADAL" clId="{905C4DF4-2DE4-4854-A025-B2211B69051B}" dt="2023-06-06T16:43:21.082" v="5737" actId="20577"/>
        <pc:sldMkLst>
          <pc:docMk/>
          <pc:sldMk cId="143217513" sldId="258"/>
        </pc:sldMkLst>
        <pc:spChg chg="mod">
          <ac:chgData name="Edgar Alberto Guardiola Aguirre" userId="b23a3eb6-ef09-4fc5-a8fd-589523f879a8" providerId="ADAL" clId="{905C4DF4-2DE4-4854-A025-B2211B69051B}" dt="2023-06-06T16:21:08.450" v="5566" actId="14100"/>
          <ac:spMkLst>
            <pc:docMk/>
            <pc:sldMk cId="143217513" sldId="258"/>
            <ac:spMk id="2" creationId="{70DECDBC-0CD5-C6F5-4D45-C1EFBB34187E}"/>
          </ac:spMkLst>
        </pc:spChg>
        <pc:spChg chg="mod">
          <ac:chgData name="Edgar Alberto Guardiola Aguirre" userId="b23a3eb6-ef09-4fc5-a8fd-589523f879a8" providerId="ADAL" clId="{905C4DF4-2DE4-4854-A025-B2211B69051B}" dt="2023-06-06T16:43:21.082" v="5737" actId="20577"/>
          <ac:spMkLst>
            <pc:docMk/>
            <pc:sldMk cId="143217513" sldId="258"/>
            <ac:spMk id="3" creationId="{61926E4C-F554-11AC-B4CB-6CC5B8C0DB2F}"/>
          </ac:spMkLst>
        </pc:spChg>
        <pc:spChg chg="add del">
          <ac:chgData name="Edgar Alberto Guardiola Aguirre" userId="b23a3eb6-ef09-4fc5-a8fd-589523f879a8" providerId="ADAL" clId="{905C4DF4-2DE4-4854-A025-B2211B69051B}" dt="2023-06-06T16:12:46.913" v="5490" actId="26606"/>
          <ac:spMkLst>
            <pc:docMk/>
            <pc:sldMk cId="143217513" sldId="258"/>
            <ac:spMk id="9" creationId="{C8A3C342-1D03-412F-8DD3-BF519E8E0AE9}"/>
          </ac:spMkLst>
        </pc:spChg>
        <pc:spChg chg="add del">
          <ac:chgData name="Edgar Alberto Guardiola Aguirre" userId="b23a3eb6-ef09-4fc5-a8fd-589523f879a8" providerId="ADAL" clId="{905C4DF4-2DE4-4854-A025-B2211B69051B}" dt="2023-06-06T16:12:46.913" v="5490" actId="26606"/>
          <ac:spMkLst>
            <pc:docMk/>
            <pc:sldMk cId="143217513" sldId="258"/>
            <ac:spMk id="11" creationId="{81CC9B02-E087-4350-AEBD-2C3CF001AF01}"/>
          </ac:spMkLst>
        </pc:spChg>
        <pc:picChg chg="add del">
          <ac:chgData name="Edgar Alberto Guardiola Aguirre" userId="b23a3eb6-ef09-4fc5-a8fd-589523f879a8" providerId="ADAL" clId="{905C4DF4-2DE4-4854-A025-B2211B69051B}" dt="2023-06-06T16:12:46.913" v="5490" actId="26606"/>
          <ac:picMkLst>
            <pc:docMk/>
            <pc:sldMk cId="143217513" sldId="258"/>
            <ac:picMk id="5" creationId="{A6D10267-6FBE-6219-0E71-13F29CDFA965}"/>
          </ac:picMkLst>
        </pc:picChg>
        <pc:picChg chg="add">
          <ac:chgData name="Edgar Alberto Guardiola Aguirre" userId="b23a3eb6-ef09-4fc5-a8fd-589523f879a8" providerId="ADAL" clId="{905C4DF4-2DE4-4854-A025-B2211B69051B}" dt="2023-06-06T16:12:46.966" v="5491" actId="26606"/>
          <ac:picMkLst>
            <pc:docMk/>
            <pc:sldMk cId="143217513" sldId="258"/>
            <ac:picMk id="13" creationId="{49C3F28A-0628-67A3-3BF4-966E24C8E9D1}"/>
          </ac:picMkLst>
        </pc:picChg>
      </pc:sldChg>
      <pc:sldChg chg="modSp mod">
        <pc:chgData name="Edgar Alberto Guardiola Aguirre" userId="b23a3eb6-ef09-4fc5-a8fd-589523f879a8" providerId="ADAL" clId="{905C4DF4-2DE4-4854-A025-B2211B69051B}" dt="2023-06-06T16:26:13.514" v="5628" actId="20577"/>
        <pc:sldMkLst>
          <pc:docMk/>
          <pc:sldMk cId="3066281151" sldId="259"/>
        </pc:sldMkLst>
        <pc:spChg chg="mod">
          <ac:chgData name="Edgar Alberto Guardiola Aguirre" userId="b23a3eb6-ef09-4fc5-a8fd-589523f879a8" providerId="ADAL" clId="{905C4DF4-2DE4-4854-A025-B2211B69051B}" dt="2023-06-06T16:08:18.052" v="5483" actId="27636"/>
          <ac:spMkLst>
            <pc:docMk/>
            <pc:sldMk cId="3066281151" sldId="259"/>
            <ac:spMk id="2" creationId="{17A7C406-2363-9ACB-156B-D60A7BAECF24}"/>
          </ac:spMkLst>
        </pc:spChg>
        <pc:spChg chg="mod">
          <ac:chgData name="Edgar Alberto Guardiola Aguirre" userId="b23a3eb6-ef09-4fc5-a8fd-589523f879a8" providerId="ADAL" clId="{905C4DF4-2DE4-4854-A025-B2211B69051B}" dt="2023-06-06T16:26:13.514" v="5628" actId="20577"/>
          <ac:spMkLst>
            <pc:docMk/>
            <pc:sldMk cId="3066281151" sldId="259"/>
            <ac:spMk id="3" creationId="{1A21BB94-587E-F51F-0BB4-BE20C55A90A1}"/>
          </ac:spMkLst>
        </pc:spChg>
      </pc:sldChg>
      <pc:sldChg chg="addSp modSp mod setBg">
        <pc:chgData name="Edgar Alberto Guardiola Aguirre" userId="b23a3eb6-ef09-4fc5-a8fd-589523f879a8" providerId="ADAL" clId="{905C4DF4-2DE4-4854-A025-B2211B69051B}" dt="2023-06-06T16:46:52.070" v="5936" actId="6549"/>
        <pc:sldMkLst>
          <pc:docMk/>
          <pc:sldMk cId="733161101" sldId="260"/>
        </pc:sldMkLst>
        <pc:spChg chg="mod">
          <ac:chgData name="Edgar Alberto Guardiola Aguirre" userId="b23a3eb6-ef09-4fc5-a8fd-589523f879a8" providerId="ADAL" clId="{905C4DF4-2DE4-4854-A025-B2211B69051B}" dt="2023-06-06T16:18:01.323" v="5550" actId="255"/>
          <ac:spMkLst>
            <pc:docMk/>
            <pc:sldMk cId="733161101" sldId="260"/>
            <ac:spMk id="2" creationId="{99C50337-2CE7-1469-7980-496A96ACB2AF}"/>
          </ac:spMkLst>
        </pc:spChg>
        <pc:spChg chg="mod">
          <ac:chgData name="Edgar Alberto Guardiola Aguirre" userId="b23a3eb6-ef09-4fc5-a8fd-589523f879a8" providerId="ADAL" clId="{905C4DF4-2DE4-4854-A025-B2211B69051B}" dt="2023-06-06T16:46:52.070" v="5936" actId="6549"/>
          <ac:spMkLst>
            <pc:docMk/>
            <pc:sldMk cId="733161101" sldId="260"/>
            <ac:spMk id="3" creationId="{C1162FD1-DD9C-B6FD-AD73-2E338096E47B}"/>
          </ac:spMkLst>
        </pc:spChg>
        <pc:spChg chg="add">
          <ac:chgData name="Edgar Alberto Guardiola Aguirre" userId="b23a3eb6-ef09-4fc5-a8fd-589523f879a8" providerId="ADAL" clId="{905C4DF4-2DE4-4854-A025-B2211B69051B}" dt="2023-06-06T16:13:03.884" v="5495" actId="26606"/>
          <ac:spMkLst>
            <pc:docMk/>
            <pc:sldMk cId="733161101" sldId="260"/>
            <ac:spMk id="8" creationId="{923E8915-D2AA-4327-A45A-972C3CA9574B}"/>
          </ac:spMkLst>
        </pc:spChg>
        <pc:spChg chg="add">
          <ac:chgData name="Edgar Alberto Guardiola Aguirre" userId="b23a3eb6-ef09-4fc5-a8fd-589523f879a8" providerId="ADAL" clId="{905C4DF4-2DE4-4854-A025-B2211B69051B}" dt="2023-06-06T16:13:03.884" v="5495" actId="26606"/>
          <ac:spMkLst>
            <pc:docMk/>
            <pc:sldMk cId="733161101" sldId="260"/>
            <ac:spMk id="10" creationId="{8302FC3C-9804-4950-B721-5FD704BA6065}"/>
          </ac:spMkLst>
        </pc:spChg>
        <pc:spChg chg="add">
          <ac:chgData name="Edgar Alberto Guardiola Aguirre" userId="b23a3eb6-ef09-4fc5-a8fd-589523f879a8" providerId="ADAL" clId="{905C4DF4-2DE4-4854-A025-B2211B69051B}" dt="2023-06-06T16:13:03.884" v="5495" actId="26606"/>
          <ac:spMkLst>
            <pc:docMk/>
            <pc:sldMk cId="733161101" sldId="260"/>
            <ac:spMk id="16" creationId="{F3798573-F27B-47EB-8EA4-7EE34954C2D6}"/>
          </ac:spMkLst>
        </pc:spChg>
        <pc:picChg chg="add">
          <ac:chgData name="Edgar Alberto Guardiola Aguirre" userId="b23a3eb6-ef09-4fc5-a8fd-589523f879a8" providerId="ADAL" clId="{905C4DF4-2DE4-4854-A025-B2211B69051B}" dt="2023-06-06T16:13:03.884" v="5495" actId="26606"/>
          <ac:picMkLst>
            <pc:docMk/>
            <pc:sldMk cId="733161101" sldId="260"/>
            <ac:picMk id="14" creationId="{3BC6EBB2-9BDC-4075-BA6B-43A9FBF9C86C}"/>
          </ac:picMkLst>
        </pc:picChg>
        <pc:cxnChg chg="add">
          <ac:chgData name="Edgar Alberto Guardiola Aguirre" userId="b23a3eb6-ef09-4fc5-a8fd-589523f879a8" providerId="ADAL" clId="{905C4DF4-2DE4-4854-A025-B2211B69051B}" dt="2023-06-06T16:13:03.884" v="5495" actId="26606"/>
          <ac:cxnSpMkLst>
            <pc:docMk/>
            <pc:sldMk cId="733161101" sldId="260"/>
            <ac:cxnSpMk id="12" creationId="{6B9695BD-ECF6-49CA-8877-8C493193C65D}"/>
          </ac:cxnSpMkLst>
        </pc:cxnChg>
      </pc:sldChg>
      <pc:sldChg chg="addSp modSp mod setBg">
        <pc:chgData name="Edgar Alberto Guardiola Aguirre" userId="b23a3eb6-ef09-4fc5-a8fd-589523f879a8" providerId="ADAL" clId="{905C4DF4-2DE4-4854-A025-B2211B69051B}" dt="2023-06-06T16:48:16.606" v="6119" actId="20577"/>
        <pc:sldMkLst>
          <pc:docMk/>
          <pc:sldMk cId="777617685" sldId="261"/>
        </pc:sldMkLst>
        <pc:spChg chg="mod">
          <ac:chgData name="Edgar Alberto Guardiola Aguirre" userId="b23a3eb6-ef09-4fc5-a8fd-589523f879a8" providerId="ADAL" clId="{905C4DF4-2DE4-4854-A025-B2211B69051B}" dt="2023-06-06T16:48:16.606" v="6119" actId="20577"/>
          <ac:spMkLst>
            <pc:docMk/>
            <pc:sldMk cId="777617685" sldId="261"/>
            <ac:spMk id="3" creationId="{79783939-9BA4-0098-6CDA-D4E3C1AFEBE0}"/>
          </ac:spMkLst>
        </pc:spChg>
        <pc:spChg chg="add">
          <ac:chgData name="Edgar Alberto Guardiola Aguirre" userId="b23a3eb6-ef09-4fc5-a8fd-589523f879a8" providerId="ADAL" clId="{905C4DF4-2DE4-4854-A025-B2211B69051B}" dt="2023-06-06T16:13:25.241" v="5496" actId="26606"/>
          <ac:spMkLst>
            <pc:docMk/>
            <pc:sldMk cId="777617685" sldId="261"/>
            <ac:spMk id="9" creationId="{C8A3C342-1D03-412F-8DD3-BF519E8E0AE9}"/>
          </ac:spMkLst>
        </pc:spChg>
        <pc:spChg chg="add">
          <ac:chgData name="Edgar Alberto Guardiola Aguirre" userId="b23a3eb6-ef09-4fc5-a8fd-589523f879a8" providerId="ADAL" clId="{905C4DF4-2DE4-4854-A025-B2211B69051B}" dt="2023-06-06T16:13:25.241" v="5496" actId="26606"/>
          <ac:spMkLst>
            <pc:docMk/>
            <pc:sldMk cId="777617685" sldId="261"/>
            <ac:spMk id="11" creationId="{81CC9B02-E087-4350-AEBD-2C3CF001AF01}"/>
          </ac:spMkLst>
        </pc:spChg>
        <pc:picChg chg="add">
          <ac:chgData name="Edgar Alberto Guardiola Aguirre" userId="b23a3eb6-ef09-4fc5-a8fd-589523f879a8" providerId="ADAL" clId="{905C4DF4-2DE4-4854-A025-B2211B69051B}" dt="2023-06-06T16:13:25.241" v="5496" actId="26606"/>
          <ac:picMkLst>
            <pc:docMk/>
            <pc:sldMk cId="777617685" sldId="261"/>
            <ac:picMk id="5" creationId="{E647E1F2-443E-7863-8D6F-7EDF71A918AE}"/>
          </ac:picMkLst>
        </pc:picChg>
      </pc:sldChg>
      <pc:sldChg chg="addSp modSp mod setBg">
        <pc:chgData name="Edgar Alberto Guardiola Aguirre" userId="b23a3eb6-ef09-4fc5-a8fd-589523f879a8" providerId="ADAL" clId="{905C4DF4-2DE4-4854-A025-B2211B69051B}" dt="2023-06-06T16:50:01.681" v="6260" actId="14100"/>
        <pc:sldMkLst>
          <pc:docMk/>
          <pc:sldMk cId="555882198" sldId="262"/>
        </pc:sldMkLst>
        <pc:spChg chg="mod">
          <ac:chgData name="Edgar Alberto Guardiola Aguirre" userId="b23a3eb6-ef09-4fc5-a8fd-589523f879a8" providerId="ADAL" clId="{905C4DF4-2DE4-4854-A025-B2211B69051B}" dt="2023-06-06T16:49:24.054" v="6250" actId="313"/>
          <ac:spMkLst>
            <pc:docMk/>
            <pc:sldMk cId="555882198" sldId="262"/>
            <ac:spMk id="2" creationId="{9A615D17-9B51-D8BD-25AF-50732F9776B2}"/>
          </ac:spMkLst>
        </pc:spChg>
        <pc:spChg chg="mod">
          <ac:chgData name="Edgar Alberto Guardiola Aguirre" userId="b23a3eb6-ef09-4fc5-a8fd-589523f879a8" providerId="ADAL" clId="{905C4DF4-2DE4-4854-A025-B2211B69051B}" dt="2023-06-06T16:50:01.681" v="6260" actId="14100"/>
          <ac:spMkLst>
            <pc:docMk/>
            <pc:sldMk cId="555882198" sldId="262"/>
            <ac:spMk id="3" creationId="{50783663-20A4-89C3-F4D6-E6D8762EF651}"/>
          </ac:spMkLst>
        </pc:spChg>
        <pc:spChg chg="add">
          <ac:chgData name="Edgar Alberto Guardiola Aguirre" userId="b23a3eb6-ef09-4fc5-a8fd-589523f879a8" providerId="ADAL" clId="{905C4DF4-2DE4-4854-A025-B2211B69051B}" dt="2023-06-06T16:13:31.408" v="5497" actId="26606"/>
          <ac:spMkLst>
            <pc:docMk/>
            <pc:sldMk cId="555882198" sldId="262"/>
            <ac:spMk id="9" creationId="{C8A3C342-1D03-412F-8DD3-BF519E8E0AE9}"/>
          </ac:spMkLst>
        </pc:spChg>
        <pc:spChg chg="add">
          <ac:chgData name="Edgar Alberto Guardiola Aguirre" userId="b23a3eb6-ef09-4fc5-a8fd-589523f879a8" providerId="ADAL" clId="{905C4DF4-2DE4-4854-A025-B2211B69051B}" dt="2023-06-06T16:13:31.408" v="5497" actId="26606"/>
          <ac:spMkLst>
            <pc:docMk/>
            <pc:sldMk cId="555882198" sldId="262"/>
            <ac:spMk id="11" creationId="{81CC9B02-E087-4350-AEBD-2C3CF001AF01}"/>
          </ac:spMkLst>
        </pc:spChg>
        <pc:picChg chg="add">
          <ac:chgData name="Edgar Alberto Guardiola Aguirre" userId="b23a3eb6-ef09-4fc5-a8fd-589523f879a8" providerId="ADAL" clId="{905C4DF4-2DE4-4854-A025-B2211B69051B}" dt="2023-06-06T16:13:31.408" v="5497" actId="26606"/>
          <ac:picMkLst>
            <pc:docMk/>
            <pc:sldMk cId="555882198" sldId="262"/>
            <ac:picMk id="5" creationId="{7413D59C-8DDA-8C33-0A0D-EC8DDCA19DDC}"/>
          </ac:picMkLst>
        </pc:picChg>
      </pc:sldChg>
      <pc:sldChg chg="addSp delSp modSp mod setBg">
        <pc:chgData name="Edgar Alberto Guardiola Aguirre" userId="b23a3eb6-ef09-4fc5-a8fd-589523f879a8" providerId="ADAL" clId="{905C4DF4-2DE4-4854-A025-B2211B69051B}" dt="2023-06-06T16:43:57.992" v="5762" actId="6549"/>
        <pc:sldMkLst>
          <pc:docMk/>
          <pc:sldMk cId="1517742809" sldId="263"/>
        </pc:sldMkLst>
        <pc:spChg chg="mod">
          <ac:chgData name="Edgar Alberto Guardiola Aguirre" userId="b23a3eb6-ef09-4fc5-a8fd-589523f879a8" providerId="ADAL" clId="{905C4DF4-2DE4-4854-A025-B2211B69051B}" dt="2023-06-06T16:21:39.220" v="5573" actId="14100"/>
          <ac:spMkLst>
            <pc:docMk/>
            <pc:sldMk cId="1517742809" sldId="263"/>
            <ac:spMk id="2" creationId="{7EE8BDE7-47B9-9318-6DE0-06DA6728BA6B}"/>
          </ac:spMkLst>
        </pc:spChg>
        <pc:spChg chg="mod">
          <ac:chgData name="Edgar Alberto Guardiola Aguirre" userId="b23a3eb6-ef09-4fc5-a8fd-589523f879a8" providerId="ADAL" clId="{905C4DF4-2DE4-4854-A025-B2211B69051B}" dt="2023-06-06T16:43:57.992" v="5762" actId="6549"/>
          <ac:spMkLst>
            <pc:docMk/>
            <pc:sldMk cId="1517742809" sldId="263"/>
            <ac:spMk id="3" creationId="{8A20D146-5D98-792E-D4DA-4B5757427AFC}"/>
          </ac:spMkLst>
        </pc:spChg>
        <pc:spChg chg="add">
          <ac:chgData name="Edgar Alberto Guardiola Aguirre" userId="b23a3eb6-ef09-4fc5-a8fd-589523f879a8" providerId="ADAL" clId="{905C4DF4-2DE4-4854-A025-B2211B69051B}" dt="2023-06-06T16:12:57.230" v="5494" actId="26606"/>
          <ac:spMkLst>
            <pc:docMk/>
            <pc:sldMk cId="1517742809" sldId="263"/>
            <ac:spMk id="9" creationId="{C8A3C342-1D03-412F-8DD3-BF519E8E0AE9}"/>
          </ac:spMkLst>
        </pc:spChg>
        <pc:spChg chg="add">
          <ac:chgData name="Edgar Alberto Guardiola Aguirre" userId="b23a3eb6-ef09-4fc5-a8fd-589523f879a8" providerId="ADAL" clId="{905C4DF4-2DE4-4854-A025-B2211B69051B}" dt="2023-06-06T16:12:57.230" v="5494" actId="26606"/>
          <ac:spMkLst>
            <pc:docMk/>
            <pc:sldMk cId="1517742809" sldId="263"/>
            <ac:spMk id="11" creationId="{81CC9B02-E087-4350-AEBD-2C3CF001AF01}"/>
          </ac:spMkLst>
        </pc:spChg>
        <pc:picChg chg="add del">
          <ac:chgData name="Edgar Alberto Guardiola Aguirre" userId="b23a3eb6-ef09-4fc5-a8fd-589523f879a8" providerId="ADAL" clId="{905C4DF4-2DE4-4854-A025-B2211B69051B}" dt="2023-06-06T16:12:57.177" v="5493" actId="26606"/>
          <ac:picMkLst>
            <pc:docMk/>
            <pc:sldMk cId="1517742809" sldId="263"/>
            <ac:picMk id="5" creationId="{14715312-F9EE-AAA7-9391-4AD5F2A921EF}"/>
          </ac:picMkLst>
        </pc:picChg>
        <pc:picChg chg="add">
          <ac:chgData name="Edgar Alberto Guardiola Aguirre" userId="b23a3eb6-ef09-4fc5-a8fd-589523f879a8" providerId="ADAL" clId="{905C4DF4-2DE4-4854-A025-B2211B69051B}" dt="2023-06-06T16:12:57.230" v="5494" actId="26606"/>
          <ac:picMkLst>
            <pc:docMk/>
            <pc:sldMk cId="1517742809" sldId="263"/>
            <ac:picMk id="7" creationId="{FAA34EC8-194A-07EF-466D-2C9CB7E1DDFB}"/>
          </ac:picMkLst>
        </pc:picChg>
      </pc:sldChg>
      <pc:sldChg chg="addSp modSp mod setBg">
        <pc:chgData name="Edgar Alberto Guardiola Aguirre" userId="b23a3eb6-ef09-4fc5-a8fd-589523f879a8" providerId="ADAL" clId="{905C4DF4-2DE4-4854-A025-B2211B69051B}" dt="2023-06-06T17:13:23.149" v="6393" actId="6549"/>
        <pc:sldMkLst>
          <pc:docMk/>
          <pc:sldMk cId="3842695178" sldId="264"/>
        </pc:sldMkLst>
        <pc:spChg chg="mod">
          <ac:chgData name="Edgar Alberto Guardiola Aguirre" userId="b23a3eb6-ef09-4fc5-a8fd-589523f879a8" providerId="ADAL" clId="{905C4DF4-2DE4-4854-A025-B2211B69051B}" dt="2023-06-06T17:13:01.509" v="6293" actId="20577"/>
          <ac:spMkLst>
            <pc:docMk/>
            <pc:sldMk cId="3842695178" sldId="264"/>
            <ac:spMk id="2" creationId="{B2C9FABA-FC30-74BD-C53D-FCDA4E8B0423}"/>
          </ac:spMkLst>
        </pc:spChg>
        <pc:spChg chg="mod">
          <ac:chgData name="Edgar Alberto Guardiola Aguirre" userId="b23a3eb6-ef09-4fc5-a8fd-589523f879a8" providerId="ADAL" clId="{905C4DF4-2DE4-4854-A025-B2211B69051B}" dt="2023-06-06T17:13:23.149" v="6393" actId="6549"/>
          <ac:spMkLst>
            <pc:docMk/>
            <pc:sldMk cId="3842695178" sldId="264"/>
            <ac:spMk id="3" creationId="{AE6429D0-41F4-AC96-A1A3-61FAA78ED612}"/>
          </ac:spMkLst>
        </pc:spChg>
        <pc:spChg chg="add">
          <ac:chgData name="Edgar Alberto Guardiola Aguirre" userId="b23a3eb6-ef09-4fc5-a8fd-589523f879a8" providerId="ADAL" clId="{905C4DF4-2DE4-4854-A025-B2211B69051B}" dt="2023-06-06T16:13:42.784" v="5498" actId="26606"/>
          <ac:spMkLst>
            <pc:docMk/>
            <pc:sldMk cId="3842695178" sldId="264"/>
            <ac:spMk id="9" creationId="{C8A3C342-1D03-412F-8DD3-BF519E8E0AE9}"/>
          </ac:spMkLst>
        </pc:spChg>
        <pc:spChg chg="add">
          <ac:chgData name="Edgar Alberto Guardiola Aguirre" userId="b23a3eb6-ef09-4fc5-a8fd-589523f879a8" providerId="ADAL" clId="{905C4DF4-2DE4-4854-A025-B2211B69051B}" dt="2023-06-06T16:13:42.784" v="5498" actId="26606"/>
          <ac:spMkLst>
            <pc:docMk/>
            <pc:sldMk cId="3842695178" sldId="264"/>
            <ac:spMk id="11" creationId="{81CC9B02-E087-4350-AEBD-2C3CF001AF01}"/>
          </ac:spMkLst>
        </pc:spChg>
        <pc:picChg chg="add">
          <ac:chgData name="Edgar Alberto Guardiola Aguirre" userId="b23a3eb6-ef09-4fc5-a8fd-589523f879a8" providerId="ADAL" clId="{905C4DF4-2DE4-4854-A025-B2211B69051B}" dt="2023-06-06T16:13:42.784" v="5498" actId="26606"/>
          <ac:picMkLst>
            <pc:docMk/>
            <pc:sldMk cId="3842695178" sldId="264"/>
            <ac:picMk id="5" creationId="{8A6AB9FB-87EC-C16D-055D-78E788E6A8DB}"/>
          </ac:picMkLst>
        </pc:picChg>
      </pc:sldChg>
      <pc:sldChg chg="addSp modSp mod setBg">
        <pc:chgData name="Edgar Alberto Guardiola Aguirre" userId="b23a3eb6-ef09-4fc5-a8fd-589523f879a8" providerId="ADAL" clId="{905C4DF4-2DE4-4854-A025-B2211B69051B}" dt="2023-06-06T17:14:45.983" v="6501" actId="20577"/>
        <pc:sldMkLst>
          <pc:docMk/>
          <pc:sldMk cId="2085828434" sldId="265"/>
        </pc:sldMkLst>
        <pc:spChg chg="mod">
          <ac:chgData name="Edgar Alberto Guardiola Aguirre" userId="b23a3eb6-ef09-4fc5-a8fd-589523f879a8" providerId="ADAL" clId="{905C4DF4-2DE4-4854-A025-B2211B69051B}" dt="2023-06-06T17:14:30.276" v="6472" actId="20577"/>
          <ac:spMkLst>
            <pc:docMk/>
            <pc:sldMk cId="2085828434" sldId="265"/>
            <ac:spMk id="2" creationId="{B2C9FABA-FC30-74BD-C53D-FCDA4E8B0423}"/>
          </ac:spMkLst>
        </pc:spChg>
        <pc:spChg chg="mod">
          <ac:chgData name="Edgar Alberto Guardiola Aguirre" userId="b23a3eb6-ef09-4fc5-a8fd-589523f879a8" providerId="ADAL" clId="{905C4DF4-2DE4-4854-A025-B2211B69051B}" dt="2023-06-06T17:14:45.983" v="6501" actId="20577"/>
          <ac:spMkLst>
            <pc:docMk/>
            <pc:sldMk cId="2085828434" sldId="265"/>
            <ac:spMk id="3" creationId="{AE6429D0-41F4-AC96-A1A3-61FAA78ED612}"/>
          </ac:spMkLst>
        </pc:spChg>
        <pc:spChg chg="add">
          <ac:chgData name="Edgar Alberto Guardiola Aguirre" userId="b23a3eb6-ef09-4fc5-a8fd-589523f879a8" providerId="ADAL" clId="{905C4DF4-2DE4-4854-A025-B2211B69051B}" dt="2023-06-06T16:13:49.908" v="5499" actId="26606"/>
          <ac:spMkLst>
            <pc:docMk/>
            <pc:sldMk cId="2085828434" sldId="265"/>
            <ac:spMk id="9" creationId="{C8A3C342-1D03-412F-8DD3-BF519E8E0AE9}"/>
          </ac:spMkLst>
        </pc:spChg>
        <pc:spChg chg="add">
          <ac:chgData name="Edgar Alberto Guardiola Aguirre" userId="b23a3eb6-ef09-4fc5-a8fd-589523f879a8" providerId="ADAL" clId="{905C4DF4-2DE4-4854-A025-B2211B69051B}" dt="2023-06-06T16:13:49.908" v="5499" actId="26606"/>
          <ac:spMkLst>
            <pc:docMk/>
            <pc:sldMk cId="2085828434" sldId="265"/>
            <ac:spMk id="11" creationId="{81CC9B02-E087-4350-AEBD-2C3CF001AF01}"/>
          </ac:spMkLst>
        </pc:spChg>
        <pc:picChg chg="add">
          <ac:chgData name="Edgar Alberto Guardiola Aguirre" userId="b23a3eb6-ef09-4fc5-a8fd-589523f879a8" providerId="ADAL" clId="{905C4DF4-2DE4-4854-A025-B2211B69051B}" dt="2023-06-06T16:13:49.908" v="5499" actId="26606"/>
          <ac:picMkLst>
            <pc:docMk/>
            <pc:sldMk cId="2085828434" sldId="265"/>
            <ac:picMk id="5" creationId="{73076476-BD8C-B910-6A42-1EF60935DF57}"/>
          </ac:picMkLst>
        </pc:picChg>
      </pc:sldChg>
      <pc:sldChg chg="addSp modSp mod setBg">
        <pc:chgData name="Edgar Alberto Guardiola Aguirre" userId="b23a3eb6-ef09-4fc5-a8fd-589523f879a8" providerId="ADAL" clId="{905C4DF4-2DE4-4854-A025-B2211B69051B}" dt="2023-06-06T17:15:58.391" v="6538" actId="20577"/>
        <pc:sldMkLst>
          <pc:docMk/>
          <pc:sldMk cId="751840128" sldId="266"/>
        </pc:sldMkLst>
        <pc:spChg chg="mod">
          <ac:chgData name="Edgar Alberto Guardiola Aguirre" userId="b23a3eb6-ef09-4fc5-a8fd-589523f879a8" providerId="ADAL" clId="{905C4DF4-2DE4-4854-A025-B2211B69051B}" dt="2023-06-06T16:22:47.743" v="5582" actId="14100"/>
          <ac:spMkLst>
            <pc:docMk/>
            <pc:sldMk cId="751840128" sldId="266"/>
            <ac:spMk id="2" creationId="{B2C9FABA-FC30-74BD-C53D-FCDA4E8B0423}"/>
          </ac:spMkLst>
        </pc:spChg>
        <pc:spChg chg="mod">
          <ac:chgData name="Edgar Alberto Guardiola Aguirre" userId="b23a3eb6-ef09-4fc5-a8fd-589523f879a8" providerId="ADAL" clId="{905C4DF4-2DE4-4854-A025-B2211B69051B}" dt="2023-06-06T17:15:58.391" v="6538" actId="20577"/>
          <ac:spMkLst>
            <pc:docMk/>
            <pc:sldMk cId="751840128" sldId="266"/>
            <ac:spMk id="3" creationId="{AE6429D0-41F4-AC96-A1A3-61FAA78ED612}"/>
          </ac:spMkLst>
        </pc:spChg>
        <pc:spChg chg="add">
          <ac:chgData name="Edgar Alberto Guardiola Aguirre" userId="b23a3eb6-ef09-4fc5-a8fd-589523f879a8" providerId="ADAL" clId="{905C4DF4-2DE4-4854-A025-B2211B69051B}" dt="2023-06-06T16:13:54.894" v="5500" actId="26606"/>
          <ac:spMkLst>
            <pc:docMk/>
            <pc:sldMk cId="751840128" sldId="266"/>
            <ac:spMk id="9" creationId="{14701A01-E306-48FB-A661-2335BB38BA32}"/>
          </ac:spMkLst>
        </pc:spChg>
        <pc:picChg chg="add">
          <ac:chgData name="Edgar Alberto Guardiola Aguirre" userId="b23a3eb6-ef09-4fc5-a8fd-589523f879a8" providerId="ADAL" clId="{905C4DF4-2DE4-4854-A025-B2211B69051B}" dt="2023-06-06T16:13:54.894" v="5500" actId="26606"/>
          <ac:picMkLst>
            <pc:docMk/>
            <pc:sldMk cId="751840128" sldId="266"/>
            <ac:picMk id="5" creationId="{32F40D49-A701-2AB7-64F7-ADC60281E378}"/>
          </ac:picMkLst>
        </pc:picChg>
      </pc:sldChg>
      <pc:sldChg chg="addSp modSp mod setBg">
        <pc:chgData name="Edgar Alberto Guardiola Aguirre" userId="b23a3eb6-ef09-4fc5-a8fd-589523f879a8" providerId="ADAL" clId="{905C4DF4-2DE4-4854-A025-B2211B69051B}" dt="2023-06-06T16:20:24.441" v="5562" actId="14100"/>
        <pc:sldMkLst>
          <pc:docMk/>
          <pc:sldMk cId="1031178225" sldId="267"/>
        </pc:sldMkLst>
        <pc:spChg chg="mod">
          <ac:chgData name="Edgar Alberto Guardiola Aguirre" userId="b23a3eb6-ef09-4fc5-a8fd-589523f879a8" providerId="ADAL" clId="{905C4DF4-2DE4-4854-A025-B2211B69051B}" dt="2023-06-06T16:20:21.247" v="5561" actId="14100"/>
          <ac:spMkLst>
            <pc:docMk/>
            <pc:sldMk cId="1031178225" sldId="267"/>
            <ac:spMk id="2" creationId="{5A8BFB23-C5DA-02C6-9814-DB4FA6C2A8CC}"/>
          </ac:spMkLst>
        </pc:spChg>
        <pc:spChg chg="mod">
          <ac:chgData name="Edgar Alberto Guardiola Aguirre" userId="b23a3eb6-ef09-4fc5-a8fd-589523f879a8" providerId="ADAL" clId="{905C4DF4-2DE4-4854-A025-B2211B69051B}" dt="2023-06-06T16:20:24.441" v="5562" actId="14100"/>
          <ac:spMkLst>
            <pc:docMk/>
            <pc:sldMk cId="1031178225" sldId="267"/>
            <ac:spMk id="3" creationId="{3C9EA97F-7BD0-6DBF-8EB8-11E4FCD41C78}"/>
          </ac:spMkLst>
        </pc:spChg>
        <pc:spChg chg="add">
          <ac:chgData name="Edgar Alberto Guardiola Aguirre" userId="b23a3eb6-ef09-4fc5-a8fd-589523f879a8" providerId="ADAL" clId="{905C4DF4-2DE4-4854-A025-B2211B69051B}" dt="2023-06-06T16:13:59.904" v="5501" actId="26606"/>
          <ac:spMkLst>
            <pc:docMk/>
            <pc:sldMk cId="1031178225" sldId="267"/>
            <ac:spMk id="9" creationId="{14701A01-E306-48FB-A661-2335BB38BA32}"/>
          </ac:spMkLst>
        </pc:spChg>
        <pc:picChg chg="add">
          <ac:chgData name="Edgar Alberto Guardiola Aguirre" userId="b23a3eb6-ef09-4fc5-a8fd-589523f879a8" providerId="ADAL" clId="{905C4DF4-2DE4-4854-A025-B2211B69051B}" dt="2023-06-06T16:13:59.904" v="5501" actId="26606"/>
          <ac:picMkLst>
            <pc:docMk/>
            <pc:sldMk cId="1031178225" sldId="267"/>
            <ac:picMk id="5" creationId="{F71E5591-4D48-C95C-1983-6C6C9EB12CEA}"/>
          </ac:picMkLst>
        </pc:picChg>
      </pc:sldChg>
      <pc:sldChg chg="addSp modSp mod setBg">
        <pc:chgData name="Edgar Alberto Guardiola Aguirre" userId="b23a3eb6-ef09-4fc5-a8fd-589523f879a8" providerId="ADAL" clId="{905C4DF4-2DE4-4854-A025-B2211B69051B}" dt="2023-06-06T16:23:20.585" v="5585" actId="123"/>
        <pc:sldMkLst>
          <pc:docMk/>
          <pc:sldMk cId="1751919902" sldId="268"/>
        </pc:sldMkLst>
        <pc:spChg chg="mod">
          <ac:chgData name="Edgar Alberto Guardiola Aguirre" userId="b23a3eb6-ef09-4fc5-a8fd-589523f879a8" providerId="ADAL" clId="{905C4DF4-2DE4-4854-A025-B2211B69051B}" dt="2023-06-06T16:23:15.976" v="5584" actId="123"/>
          <ac:spMkLst>
            <pc:docMk/>
            <pc:sldMk cId="1751919902" sldId="268"/>
            <ac:spMk id="2" creationId="{BB9AA5BD-E471-8373-A8EB-3EF69ACBF691}"/>
          </ac:spMkLst>
        </pc:spChg>
        <pc:spChg chg="mod">
          <ac:chgData name="Edgar Alberto Guardiola Aguirre" userId="b23a3eb6-ef09-4fc5-a8fd-589523f879a8" providerId="ADAL" clId="{905C4DF4-2DE4-4854-A025-B2211B69051B}" dt="2023-06-06T16:23:20.585" v="5585" actId="123"/>
          <ac:spMkLst>
            <pc:docMk/>
            <pc:sldMk cId="1751919902" sldId="268"/>
            <ac:spMk id="3" creationId="{E29CC471-D80A-FDC3-6397-F9631BCC035B}"/>
          </ac:spMkLst>
        </pc:spChg>
        <pc:spChg chg="add">
          <ac:chgData name="Edgar Alberto Guardiola Aguirre" userId="b23a3eb6-ef09-4fc5-a8fd-589523f879a8" providerId="ADAL" clId="{905C4DF4-2DE4-4854-A025-B2211B69051B}" dt="2023-06-06T16:14:26.689" v="5511" actId="26606"/>
          <ac:spMkLst>
            <pc:docMk/>
            <pc:sldMk cId="1751919902" sldId="268"/>
            <ac:spMk id="9" creationId="{495DDCFA-D3DE-4CEB-8AFF-C6501187E430}"/>
          </ac:spMkLst>
        </pc:spChg>
        <pc:picChg chg="add">
          <ac:chgData name="Edgar Alberto Guardiola Aguirre" userId="b23a3eb6-ef09-4fc5-a8fd-589523f879a8" providerId="ADAL" clId="{905C4DF4-2DE4-4854-A025-B2211B69051B}" dt="2023-06-06T16:14:26.689" v="5511" actId="26606"/>
          <ac:picMkLst>
            <pc:docMk/>
            <pc:sldMk cId="1751919902" sldId="268"/>
            <ac:picMk id="5" creationId="{C995E55F-71BB-58E3-62D8-822AAEC679C7}"/>
          </ac:picMkLst>
        </pc:picChg>
      </pc:sldChg>
      <pc:sldChg chg="addSp modSp mod setBg">
        <pc:chgData name="Edgar Alberto Guardiola Aguirre" userId="b23a3eb6-ef09-4fc5-a8fd-589523f879a8" providerId="ADAL" clId="{905C4DF4-2DE4-4854-A025-B2211B69051B}" dt="2023-06-06T16:24:00.490" v="5592" actId="27636"/>
        <pc:sldMkLst>
          <pc:docMk/>
          <pc:sldMk cId="555766474" sldId="269"/>
        </pc:sldMkLst>
        <pc:spChg chg="mod">
          <ac:chgData name="Edgar Alberto Guardiola Aguirre" userId="b23a3eb6-ef09-4fc5-a8fd-589523f879a8" providerId="ADAL" clId="{905C4DF4-2DE4-4854-A025-B2211B69051B}" dt="2023-06-06T16:23:49.951" v="5589" actId="27636"/>
          <ac:spMkLst>
            <pc:docMk/>
            <pc:sldMk cId="555766474" sldId="269"/>
            <ac:spMk id="2" creationId="{61E6CB29-DB0A-4830-7498-86A5F8E0E75E}"/>
          </ac:spMkLst>
        </pc:spChg>
        <pc:spChg chg="mod">
          <ac:chgData name="Edgar Alberto Guardiola Aguirre" userId="b23a3eb6-ef09-4fc5-a8fd-589523f879a8" providerId="ADAL" clId="{905C4DF4-2DE4-4854-A025-B2211B69051B}" dt="2023-06-06T16:24:00.490" v="5592" actId="27636"/>
          <ac:spMkLst>
            <pc:docMk/>
            <pc:sldMk cId="555766474" sldId="269"/>
            <ac:spMk id="3" creationId="{26D0D6FD-76B4-A5E9-4153-99FF40B01620}"/>
          </ac:spMkLst>
        </pc:spChg>
        <pc:spChg chg="add">
          <ac:chgData name="Edgar Alberto Guardiola Aguirre" userId="b23a3eb6-ef09-4fc5-a8fd-589523f879a8" providerId="ADAL" clId="{905C4DF4-2DE4-4854-A025-B2211B69051B}" dt="2023-06-06T16:14:37.711" v="5512" actId="26606"/>
          <ac:spMkLst>
            <pc:docMk/>
            <pc:sldMk cId="555766474" sldId="269"/>
            <ac:spMk id="9" creationId="{495DDCFA-D3DE-4CEB-8AFF-C6501187E430}"/>
          </ac:spMkLst>
        </pc:spChg>
        <pc:picChg chg="add">
          <ac:chgData name="Edgar Alberto Guardiola Aguirre" userId="b23a3eb6-ef09-4fc5-a8fd-589523f879a8" providerId="ADAL" clId="{905C4DF4-2DE4-4854-A025-B2211B69051B}" dt="2023-06-06T16:14:37.711" v="5512" actId="26606"/>
          <ac:picMkLst>
            <pc:docMk/>
            <pc:sldMk cId="555766474" sldId="269"/>
            <ac:picMk id="5" creationId="{CB828DDD-521D-D1AD-8B2C-830D8860562F}"/>
          </ac:picMkLst>
        </pc:picChg>
      </pc:sldChg>
      <pc:sldChg chg="addSp delSp modSp add mod setBg">
        <pc:chgData name="Edgar Alberto Guardiola Aguirre" userId="b23a3eb6-ef09-4fc5-a8fd-589523f879a8" providerId="ADAL" clId="{905C4DF4-2DE4-4854-A025-B2211B69051B}" dt="2023-06-06T16:24:20.321" v="5595" actId="123"/>
        <pc:sldMkLst>
          <pc:docMk/>
          <pc:sldMk cId="3933790263" sldId="270"/>
        </pc:sldMkLst>
        <pc:spChg chg="mod">
          <ac:chgData name="Edgar Alberto Guardiola Aguirre" userId="b23a3eb6-ef09-4fc5-a8fd-589523f879a8" providerId="ADAL" clId="{905C4DF4-2DE4-4854-A025-B2211B69051B}" dt="2023-06-06T16:24:12.666" v="5594" actId="14100"/>
          <ac:spMkLst>
            <pc:docMk/>
            <pc:sldMk cId="3933790263" sldId="270"/>
            <ac:spMk id="2" creationId="{61E6CB29-DB0A-4830-7498-86A5F8E0E75E}"/>
          </ac:spMkLst>
        </pc:spChg>
        <pc:spChg chg="mod">
          <ac:chgData name="Edgar Alberto Guardiola Aguirre" userId="b23a3eb6-ef09-4fc5-a8fd-589523f879a8" providerId="ADAL" clId="{905C4DF4-2DE4-4854-A025-B2211B69051B}" dt="2023-06-06T16:24:20.321" v="5595" actId="123"/>
          <ac:spMkLst>
            <pc:docMk/>
            <pc:sldMk cId="3933790263" sldId="270"/>
            <ac:spMk id="3" creationId="{26D0D6FD-76B4-A5E9-4153-99FF40B01620}"/>
          </ac:spMkLst>
        </pc:spChg>
        <pc:spChg chg="add del">
          <ac:chgData name="Edgar Alberto Guardiola Aguirre" userId="b23a3eb6-ef09-4fc5-a8fd-589523f879a8" providerId="ADAL" clId="{905C4DF4-2DE4-4854-A025-B2211B69051B}" dt="2023-06-06T16:14:53.108" v="5514" actId="26606"/>
          <ac:spMkLst>
            <pc:docMk/>
            <pc:sldMk cId="3933790263" sldId="270"/>
            <ac:spMk id="9" creationId="{A26E2FAE-FA60-497B-B2CB-7702C6FF3A3F}"/>
          </ac:spMkLst>
        </pc:spChg>
        <pc:spChg chg="add del">
          <ac:chgData name="Edgar Alberto Guardiola Aguirre" userId="b23a3eb6-ef09-4fc5-a8fd-589523f879a8" providerId="ADAL" clId="{905C4DF4-2DE4-4854-A025-B2211B69051B}" dt="2023-06-06T16:14:55.817" v="5516" actId="26606"/>
          <ac:spMkLst>
            <pc:docMk/>
            <pc:sldMk cId="3933790263" sldId="270"/>
            <ac:spMk id="11" creationId="{81CC9B02-E087-4350-AEBD-2C3CF001AF01}"/>
          </ac:spMkLst>
        </pc:spChg>
        <pc:spChg chg="add del">
          <ac:chgData name="Edgar Alberto Guardiola Aguirre" userId="b23a3eb6-ef09-4fc5-a8fd-589523f879a8" providerId="ADAL" clId="{905C4DF4-2DE4-4854-A025-B2211B69051B}" dt="2023-06-06T16:14:55.817" v="5516" actId="26606"/>
          <ac:spMkLst>
            <pc:docMk/>
            <pc:sldMk cId="3933790263" sldId="270"/>
            <ac:spMk id="12" creationId="{C8A3C342-1D03-412F-8DD3-BF519E8E0AE9}"/>
          </ac:spMkLst>
        </pc:spChg>
        <pc:spChg chg="add del">
          <ac:chgData name="Edgar Alberto Guardiola Aguirre" userId="b23a3eb6-ef09-4fc5-a8fd-589523f879a8" providerId="ADAL" clId="{905C4DF4-2DE4-4854-A025-B2211B69051B}" dt="2023-06-06T16:14:58.247" v="5518" actId="26606"/>
          <ac:spMkLst>
            <pc:docMk/>
            <pc:sldMk cId="3933790263" sldId="270"/>
            <ac:spMk id="16" creationId="{495DDCFA-D3DE-4CEB-8AFF-C6501187E430}"/>
          </ac:spMkLst>
        </pc:spChg>
        <pc:spChg chg="add">
          <ac:chgData name="Edgar Alberto Guardiola Aguirre" userId="b23a3eb6-ef09-4fc5-a8fd-589523f879a8" providerId="ADAL" clId="{905C4DF4-2DE4-4854-A025-B2211B69051B}" dt="2023-06-06T16:14:58.363" v="5519" actId="26606"/>
          <ac:spMkLst>
            <pc:docMk/>
            <pc:sldMk cId="3933790263" sldId="270"/>
            <ac:spMk id="18" creationId="{C8A3C342-1D03-412F-8DD3-BF519E8E0AE9}"/>
          </ac:spMkLst>
        </pc:spChg>
        <pc:spChg chg="add">
          <ac:chgData name="Edgar Alberto Guardiola Aguirre" userId="b23a3eb6-ef09-4fc5-a8fd-589523f879a8" providerId="ADAL" clId="{905C4DF4-2DE4-4854-A025-B2211B69051B}" dt="2023-06-06T16:14:58.363" v="5519" actId="26606"/>
          <ac:spMkLst>
            <pc:docMk/>
            <pc:sldMk cId="3933790263" sldId="270"/>
            <ac:spMk id="19" creationId="{81CC9B02-E087-4350-AEBD-2C3CF001AF01}"/>
          </ac:spMkLst>
        </pc:spChg>
        <pc:picChg chg="add del">
          <ac:chgData name="Edgar Alberto Guardiola Aguirre" userId="b23a3eb6-ef09-4fc5-a8fd-589523f879a8" providerId="ADAL" clId="{905C4DF4-2DE4-4854-A025-B2211B69051B}" dt="2023-06-06T16:14:53.108" v="5514" actId="26606"/>
          <ac:picMkLst>
            <pc:docMk/>
            <pc:sldMk cId="3933790263" sldId="270"/>
            <ac:picMk id="5" creationId="{68F8A20D-ACAE-8456-97F3-7A89A323E3FE}"/>
          </ac:picMkLst>
        </pc:picChg>
        <pc:picChg chg="add del">
          <ac:chgData name="Edgar Alberto Guardiola Aguirre" userId="b23a3eb6-ef09-4fc5-a8fd-589523f879a8" providerId="ADAL" clId="{905C4DF4-2DE4-4854-A025-B2211B69051B}" dt="2023-06-06T16:14:55.817" v="5516" actId="26606"/>
          <ac:picMkLst>
            <pc:docMk/>
            <pc:sldMk cId="3933790263" sldId="270"/>
            <ac:picMk id="13" creationId="{0E1FC4A6-DAA2-9933-1A1D-02FC384917A4}"/>
          </ac:picMkLst>
        </pc:picChg>
        <pc:picChg chg="add del">
          <ac:chgData name="Edgar Alberto Guardiola Aguirre" userId="b23a3eb6-ef09-4fc5-a8fd-589523f879a8" providerId="ADAL" clId="{905C4DF4-2DE4-4854-A025-B2211B69051B}" dt="2023-06-06T16:14:58.247" v="5518" actId="26606"/>
          <ac:picMkLst>
            <pc:docMk/>
            <pc:sldMk cId="3933790263" sldId="270"/>
            <ac:picMk id="15" creationId="{EDD8E6E4-7D84-EEE2-C29D-288014EA3009}"/>
          </ac:picMkLst>
        </pc:picChg>
        <pc:picChg chg="add">
          <ac:chgData name="Edgar Alberto Guardiola Aguirre" userId="b23a3eb6-ef09-4fc5-a8fd-589523f879a8" providerId="ADAL" clId="{905C4DF4-2DE4-4854-A025-B2211B69051B}" dt="2023-06-06T16:14:58.363" v="5519" actId="26606"/>
          <ac:picMkLst>
            <pc:docMk/>
            <pc:sldMk cId="3933790263" sldId="270"/>
            <ac:picMk id="20" creationId="{0E1FC4A6-DAA2-9933-1A1D-02FC384917A4}"/>
          </ac:picMkLst>
        </pc:picChg>
      </pc:sldChg>
      <pc:sldChg chg="addSp modSp new mod setBg">
        <pc:chgData name="Edgar Alberto Guardiola Aguirre" userId="b23a3eb6-ef09-4fc5-a8fd-589523f879a8" providerId="ADAL" clId="{905C4DF4-2DE4-4854-A025-B2211B69051B}" dt="2023-06-06T16:24:37.329" v="5597" actId="123"/>
        <pc:sldMkLst>
          <pc:docMk/>
          <pc:sldMk cId="3677542964" sldId="271"/>
        </pc:sldMkLst>
        <pc:spChg chg="mod">
          <ac:chgData name="Edgar Alberto Guardiola Aguirre" userId="b23a3eb6-ef09-4fc5-a8fd-589523f879a8" providerId="ADAL" clId="{905C4DF4-2DE4-4854-A025-B2211B69051B}" dt="2023-06-06T16:24:32.745" v="5596" actId="255"/>
          <ac:spMkLst>
            <pc:docMk/>
            <pc:sldMk cId="3677542964" sldId="271"/>
            <ac:spMk id="2" creationId="{23384177-8C27-0B81-4110-B6A9D1DA6156}"/>
          </ac:spMkLst>
        </pc:spChg>
        <pc:spChg chg="mod">
          <ac:chgData name="Edgar Alberto Guardiola Aguirre" userId="b23a3eb6-ef09-4fc5-a8fd-589523f879a8" providerId="ADAL" clId="{905C4DF4-2DE4-4854-A025-B2211B69051B}" dt="2023-06-06T16:24:37.329" v="5597" actId="123"/>
          <ac:spMkLst>
            <pc:docMk/>
            <pc:sldMk cId="3677542964" sldId="271"/>
            <ac:spMk id="3" creationId="{9AE582BF-927D-AA83-A18D-DB8FC10DC9FF}"/>
          </ac:spMkLst>
        </pc:spChg>
        <pc:spChg chg="add">
          <ac:chgData name="Edgar Alberto Guardiola Aguirre" userId="b23a3eb6-ef09-4fc5-a8fd-589523f879a8" providerId="ADAL" clId="{905C4DF4-2DE4-4854-A025-B2211B69051B}" dt="2023-06-06T16:15:03.865" v="5520" actId="26606"/>
          <ac:spMkLst>
            <pc:docMk/>
            <pc:sldMk cId="3677542964" sldId="271"/>
            <ac:spMk id="9" creationId="{C8A3C342-1D03-412F-8DD3-BF519E8E0AE9}"/>
          </ac:spMkLst>
        </pc:spChg>
        <pc:spChg chg="add">
          <ac:chgData name="Edgar Alberto Guardiola Aguirre" userId="b23a3eb6-ef09-4fc5-a8fd-589523f879a8" providerId="ADAL" clId="{905C4DF4-2DE4-4854-A025-B2211B69051B}" dt="2023-06-06T16:15:03.865" v="5520" actId="26606"/>
          <ac:spMkLst>
            <pc:docMk/>
            <pc:sldMk cId="3677542964" sldId="271"/>
            <ac:spMk id="11" creationId="{81CC9B02-E087-4350-AEBD-2C3CF001AF01}"/>
          </ac:spMkLst>
        </pc:spChg>
        <pc:picChg chg="add">
          <ac:chgData name="Edgar Alberto Guardiola Aguirre" userId="b23a3eb6-ef09-4fc5-a8fd-589523f879a8" providerId="ADAL" clId="{905C4DF4-2DE4-4854-A025-B2211B69051B}" dt="2023-06-06T16:15:03.865" v="5520" actId="26606"/>
          <ac:picMkLst>
            <pc:docMk/>
            <pc:sldMk cId="3677542964" sldId="271"/>
            <ac:picMk id="5" creationId="{A62D3473-A3FA-D223-4029-D6E1F3775800}"/>
          </ac:picMkLst>
        </pc:picChg>
      </pc:sldChg>
      <pc:sldChg chg="addSp modSp add mod setBg">
        <pc:chgData name="Edgar Alberto Guardiola Aguirre" userId="b23a3eb6-ef09-4fc5-a8fd-589523f879a8" providerId="ADAL" clId="{905C4DF4-2DE4-4854-A025-B2211B69051B}" dt="2023-06-06T16:25:06.135" v="5603" actId="14100"/>
        <pc:sldMkLst>
          <pc:docMk/>
          <pc:sldMk cId="1147897999" sldId="272"/>
        </pc:sldMkLst>
        <pc:spChg chg="mod">
          <ac:chgData name="Edgar Alberto Guardiola Aguirre" userId="b23a3eb6-ef09-4fc5-a8fd-589523f879a8" providerId="ADAL" clId="{905C4DF4-2DE4-4854-A025-B2211B69051B}" dt="2023-06-06T16:24:54.042" v="5599" actId="14100"/>
          <ac:spMkLst>
            <pc:docMk/>
            <pc:sldMk cId="1147897999" sldId="272"/>
            <ac:spMk id="2" creationId="{23384177-8C27-0B81-4110-B6A9D1DA6156}"/>
          </ac:spMkLst>
        </pc:spChg>
        <pc:spChg chg="mod">
          <ac:chgData name="Edgar Alberto Guardiola Aguirre" userId="b23a3eb6-ef09-4fc5-a8fd-589523f879a8" providerId="ADAL" clId="{905C4DF4-2DE4-4854-A025-B2211B69051B}" dt="2023-06-06T16:25:06.135" v="5603" actId="14100"/>
          <ac:spMkLst>
            <pc:docMk/>
            <pc:sldMk cId="1147897999" sldId="272"/>
            <ac:spMk id="3" creationId="{9AE582BF-927D-AA83-A18D-DB8FC10DC9FF}"/>
          </ac:spMkLst>
        </pc:spChg>
        <pc:spChg chg="add">
          <ac:chgData name="Edgar Alberto Guardiola Aguirre" userId="b23a3eb6-ef09-4fc5-a8fd-589523f879a8" providerId="ADAL" clId="{905C4DF4-2DE4-4854-A025-B2211B69051B}" dt="2023-06-06T16:15:07.925" v="5521" actId="26606"/>
          <ac:spMkLst>
            <pc:docMk/>
            <pc:sldMk cId="1147897999" sldId="272"/>
            <ac:spMk id="9" creationId="{C8A3C342-1D03-412F-8DD3-BF519E8E0AE9}"/>
          </ac:spMkLst>
        </pc:spChg>
        <pc:spChg chg="add">
          <ac:chgData name="Edgar Alberto Guardiola Aguirre" userId="b23a3eb6-ef09-4fc5-a8fd-589523f879a8" providerId="ADAL" clId="{905C4DF4-2DE4-4854-A025-B2211B69051B}" dt="2023-06-06T16:15:07.925" v="5521" actId="26606"/>
          <ac:spMkLst>
            <pc:docMk/>
            <pc:sldMk cId="1147897999" sldId="272"/>
            <ac:spMk id="11" creationId="{81CC9B02-E087-4350-AEBD-2C3CF001AF01}"/>
          </ac:spMkLst>
        </pc:spChg>
        <pc:picChg chg="add">
          <ac:chgData name="Edgar Alberto Guardiola Aguirre" userId="b23a3eb6-ef09-4fc5-a8fd-589523f879a8" providerId="ADAL" clId="{905C4DF4-2DE4-4854-A025-B2211B69051B}" dt="2023-06-06T16:15:07.925" v="5521" actId="26606"/>
          <ac:picMkLst>
            <pc:docMk/>
            <pc:sldMk cId="1147897999" sldId="272"/>
            <ac:picMk id="5" creationId="{4D5016E6-9CEA-CF84-059E-91B05F265483}"/>
          </ac:picMkLst>
        </pc:picChg>
      </pc:sldChg>
      <pc:sldChg chg="addSp modSp add mod setBg">
        <pc:chgData name="Edgar Alberto Guardiola Aguirre" userId="b23a3eb6-ef09-4fc5-a8fd-589523f879a8" providerId="ADAL" clId="{905C4DF4-2DE4-4854-A025-B2211B69051B}" dt="2023-06-06T16:25:19.633" v="5605" actId="123"/>
        <pc:sldMkLst>
          <pc:docMk/>
          <pc:sldMk cId="1399680866" sldId="273"/>
        </pc:sldMkLst>
        <pc:spChg chg="mod">
          <ac:chgData name="Edgar Alberto Guardiola Aguirre" userId="b23a3eb6-ef09-4fc5-a8fd-589523f879a8" providerId="ADAL" clId="{905C4DF4-2DE4-4854-A025-B2211B69051B}" dt="2023-06-06T16:25:14.779" v="5604" actId="255"/>
          <ac:spMkLst>
            <pc:docMk/>
            <pc:sldMk cId="1399680866" sldId="273"/>
            <ac:spMk id="2" creationId="{23384177-8C27-0B81-4110-B6A9D1DA6156}"/>
          </ac:spMkLst>
        </pc:spChg>
        <pc:spChg chg="mod">
          <ac:chgData name="Edgar Alberto Guardiola Aguirre" userId="b23a3eb6-ef09-4fc5-a8fd-589523f879a8" providerId="ADAL" clId="{905C4DF4-2DE4-4854-A025-B2211B69051B}" dt="2023-06-06T16:25:19.633" v="5605" actId="123"/>
          <ac:spMkLst>
            <pc:docMk/>
            <pc:sldMk cId="1399680866" sldId="273"/>
            <ac:spMk id="3" creationId="{9AE582BF-927D-AA83-A18D-DB8FC10DC9FF}"/>
          </ac:spMkLst>
        </pc:spChg>
        <pc:spChg chg="add">
          <ac:chgData name="Edgar Alberto Guardiola Aguirre" userId="b23a3eb6-ef09-4fc5-a8fd-589523f879a8" providerId="ADAL" clId="{905C4DF4-2DE4-4854-A025-B2211B69051B}" dt="2023-06-06T16:15:14.816" v="5522" actId="26606"/>
          <ac:spMkLst>
            <pc:docMk/>
            <pc:sldMk cId="1399680866" sldId="273"/>
            <ac:spMk id="9" creationId="{C8A3C342-1D03-412F-8DD3-BF519E8E0AE9}"/>
          </ac:spMkLst>
        </pc:spChg>
        <pc:spChg chg="add">
          <ac:chgData name="Edgar Alberto Guardiola Aguirre" userId="b23a3eb6-ef09-4fc5-a8fd-589523f879a8" providerId="ADAL" clId="{905C4DF4-2DE4-4854-A025-B2211B69051B}" dt="2023-06-06T16:15:14.816" v="5522" actId="26606"/>
          <ac:spMkLst>
            <pc:docMk/>
            <pc:sldMk cId="1399680866" sldId="273"/>
            <ac:spMk id="11" creationId="{81CC9B02-E087-4350-AEBD-2C3CF001AF01}"/>
          </ac:spMkLst>
        </pc:spChg>
        <pc:picChg chg="add">
          <ac:chgData name="Edgar Alberto Guardiola Aguirre" userId="b23a3eb6-ef09-4fc5-a8fd-589523f879a8" providerId="ADAL" clId="{905C4DF4-2DE4-4854-A025-B2211B69051B}" dt="2023-06-06T16:15:14.816" v="5522" actId="26606"/>
          <ac:picMkLst>
            <pc:docMk/>
            <pc:sldMk cId="1399680866" sldId="273"/>
            <ac:picMk id="5" creationId="{A802DE8B-6054-8243-06FA-5B93A6210ADB}"/>
          </ac:picMkLst>
        </pc:picChg>
      </pc:sldChg>
      <pc:sldChg chg="addSp modSp new mod setBg">
        <pc:chgData name="Edgar Alberto Guardiola Aguirre" userId="b23a3eb6-ef09-4fc5-a8fd-589523f879a8" providerId="ADAL" clId="{905C4DF4-2DE4-4854-A025-B2211B69051B}" dt="2023-06-06T16:25:47.621" v="5610" actId="20577"/>
        <pc:sldMkLst>
          <pc:docMk/>
          <pc:sldMk cId="1377279517" sldId="274"/>
        </pc:sldMkLst>
        <pc:spChg chg="mod">
          <ac:chgData name="Edgar Alberto Guardiola Aguirre" userId="b23a3eb6-ef09-4fc5-a8fd-589523f879a8" providerId="ADAL" clId="{905C4DF4-2DE4-4854-A025-B2211B69051B}" dt="2023-06-06T16:25:33.243" v="5607" actId="14100"/>
          <ac:spMkLst>
            <pc:docMk/>
            <pc:sldMk cId="1377279517" sldId="274"/>
            <ac:spMk id="2" creationId="{2B1CB429-A648-ADA1-8676-8B20F8D6E3BB}"/>
          </ac:spMkLst>
        </pc:spChg>
        <pc:spChg chg="mod">
          <ac:chgData name="Edgar Alberto Guardiola Aguirre" userId="b23a3eb6-ef09-4fc5-a8fd-589523f879a8" providerId="ADAL" clId="{905C4DF4-2DE4-4854-A025-B2211B69051B}" dt="2023-06-06T16:25:47.621" v="5610" actId="20577"/>
          <ac:spMkLst>
            <pc:docMk/>
            <pc:sldMk cId="1377279517" sldId="274"/>
            <ac:spMk id="3" creationId="{B2646BD5-FBE1-B176-58D5-324CC46ECB64}"/>
          </ac:spMkLst>
        </pc:spChg>
        <pc:spChg chg="add">
          <ac:chgData name="Edgar Alberto Guardiola Aguirre" userId="b23a3eb6-ef09-4fc5-a8fd-589523f879a8" providerId="ADAL" clId="{905C4DF4-2DE4-4854-A025-B2211B69051B}" dt="2023-06-06T16:15:19.996" v="5523" actId="26606"/>
          <ac:spMkLst>
            <pc:docMk/>
            <pc:sldMk cId="1377279517" sldId="274"/>
            <ac:spMk id="9" creationId="{C8A3C342-1D03-412F-8DD3-BF519E8E0AE9}"/>
          </ac:spMkLst>
        </pc:spChg>
        <pc:spChg chg="add">
          <ac:chgData name="Edgar Alberto Guardiola Aguirre" userId="b23a3eb6-ef09-4fc5-a8fd-589523f879a8" providerId="ADAL" clId="{905C4DF4-2DE4-4854-A025-B2211B69051B}" dt="2023-06-06T16:15:19.996" v="5523" actId="26606"/>
          <ac:spMkLst>
            <pc:docMk/>
            <pc:sldMk cId="1377279517" sldId="274"/>
            <ac:spMk id="11" creationId="{81CC9B02-E087-4350-AEBD-2C3CF001AF01}"/>
          </ac:spMkLst>
        </pc:spChg>
        <pc:picChg chg="add">
          <ac:chgData name="Edgar Alberto Guardiola Aguirre" userId="b23a3eb6-ef09-4fc5-a8fd-589523f879a8" providerId="ADAL" clId="{905C4DF4-2DE4-4854-A025-B2211B69051B}" dt="2023-06-06T16:15:19.996" v="5523" actId="26606"/>
          <ac:picMkLst>
            <pc:docMk/>
            <pc:sldMk cId="1377279517" sldId="274"/>
            <ac:picMk id="5" creationId="{CAF72803-2E1E-839D-76A5-F5E226AE0DF4}"/>
          </ac:picMkLst>
        </pc:picChg>
      </pc:sldChg>
      <pc:sldChg chg="addSp delSp modSp new mod setBg">
        <pc:chgData name="Edgar Alberto Guardiola Aguirre" userId="b23a3eb6-ef09-4fc5-a8fd-589523f879a8" providerId="ADAL" clId="{905C4DF4-2DE4-4854-A025-B2211B69051B}" dt="2023-06-06T16:15:31.549" v="5528" actId="26606"/>
        <pc:sldMkLst>
          <pc:docMk/>
          <pc:sldMk cId="1452321982" sldId="275"/>
        </pc:sldMkLst>
        <pc:spChg chg="mod">
          <ac:chgData name="Edgar Alberto Guardiola Aguirre" userId="b23a3eb6-ef09-4fc5-a8fd-589523f879a8" providerId="ADAL" clId="{905C4DF4-2DE4-4854-A025-B2211B69051B}" dt="2023-06-06T16:15:31.549" v="5528" actId="26606"/>
          <ac:spMkLst>
            <pc:docMk/>
            <pc:sldMk cId="1452321982" sldId="275"/>
            <ac:spMk id="2" creationId="{AD2F5CE5-747B-BBFE-4421-FDAC67F506E6}"/>
          </ac:spMkLst>
        </pc:spChg>
        <pc:spChg chg="mod">
          <ac:chgData name="Edgar Alberto Guardiola Aguirre" userId="b23a3eb6-ef09-4fc5-a8fd-589523f879a8" providerId="ADAL" clId="{905C4DF4-2DE4-4854-A025-B2211B69051B}" dt="2023-06-06T16:15:31.549" v="5528" actId="26606"/>
          <ac:spMkLst>
            <pc:docMk/>
            <pc:sldMk cId="1452321982" sldId="275"/>
            <ac:spMk id="3" creationId="{1942C467-8AF6-5E40-B5A5-AAFFFDEBDE58}"/>
          </ac:spMkLst>
        </pc:spChg>
        <pc:spChg chg="add del">
          <ac:chgData name="Edgar Alberto Guardiola Aguirre" userId="b23a3eb6-ef09-4fc5-a8fd-589523f879a8" providerId="ADAL" clId="{905C4DF4-2DE4-4854-A025-B2211B69051B}" dt="2023-06-06T16:15:29.411" v="5525" actId="26606"/>
          <ac:spMkLst>
            <pc:docMk/>
            <pc:sldMk cId="1452321982" sldId="275"/>
            <ac:spMk id="9" creationId="{4554089D-779D-46F6-81CB-EA9C12693944}"/>
          </ac:spMkLst>
        </pc:spChg>
        <pc:spChg chg="add del">
          <ac:chgData name="Edgar Alberto Guardiola Aguirre" userId="b23a3eb6-ef09-4fc5-a8fd-589523f879a8" providerId="ADAL" clId="{905C4DF4-2DE4-4854-A025-B2211B69051B}" dt="2023-06-06T16:15:31.503" v="5527" actId="26606"/>
          <ac:spMkLst>
            <pc:docMk/>
            <pc:sldMk cId="1452321982" sldId="275"/>
            <ac:spMk id="12" creationId="{A26E2FAE-FA60-497B-B2CB-7702C6FF3A3F}"/>
          </ac:spMkLst>
        </pc:spChg>
        <pc:spChg chg="add">
          <ac:chgData name="Edgar Alberto Guardiola Aguirre" userId="b23a3eb6-ef09-4fc5-a8fd-589523f879a8" providerId="ADAL" clId="{905C4DF4-2DE4-4854-A025-B2211B69051B}" dt="2023-06-06T16:15:31.549" v="5528" actId="26606"/>
          <ac:spMkLst>
            <pc:docMk/>
            <pc:sldMk cId="1452321982" sldId="275"/>
            <ac:spMk id="15" creationId="{495DDCFA-D3DE-4CEB-8AFF-C6501187E430}"/>
          </ac:spMkLst>
        </pc:spChg>
        <pc:picChg chg="add del">
          <ac:chgData name="Edgar Alberto Guardiola Aguirre" userId="b23a3eb6-ef09-4fc5-a8fd-589523f879a8" providerId="ADAL" clId="{905C4DF4-2DE4-4854-A025-B2211B69051B}" dt="2023-06-06T16:15:29.411" v="5525" actId="26606"/>
          <ac:picMkLst>
            <pc:docMk/>
            <pc:sldMk cId="1452321982" sldId="275"/>
            <ac:picMk id="5" creationId="{116A541D-7108-E066-956E-69AB6CF0701E}"/>
          </ac:picMkLst>
        </pc:picChg>
        <pc:picChg chg="add del">
          <ac:chgData name="Edgar Alberto Guardiola Aguirre" userId="b23a3eb6-ef09-4fc5-a8fd-589523f879a8" providerId="ADAL" clId="{905C4DF4-2DE4-4854-A025-B2211B69051B}" dt="2023-06-06T16:15:31.503" v="5527" actId="26606"/>
          <ac:picMkLst>
            <pc:docMk/>
            <pc:sldMk cId="1452321982" sldId="275"/>
            <ac:picMk id="11" creationId="{E360AD16-4F85-3947-D855-E27B79E1C21B}"/>
          </ac:picMkLst>
        </pc:picChg>
        <pc:picChg chg="add">
          <ac:chgData name="Edgar Alberto Guardiola Aguirre" userId="b23a3eb6-ef09-4fc5-a8fd-589523f879a8" providerId="ADAL" clId="{905C4DF4-2DE4-4854-A025-B2211B69051B}" dt="2023-06-06T16:15:31.549" v="5528" actId="26606"/>
          <ac:picMkLst>
            <pc:docMk/>
            <pc:sldMk cId="1452321982" sldId="275"/>
            <ac:picMk id="14" creationId="{7E5031E2-3948-0287-44DE-262F305DC984}"/>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246CB39B-5F4C-4A7E-9BE3-AAFD45576D16}" type="datetime2">
              <a:rPr lang="en-US" smtClean="0"/>
              <a:t>Wednesday, June 7, 2023</a:t>
            </a:fld>
            <a:endParaRPr lang="en-US" dirty="0"/>
          </a:p>
        </p:txBody>
      </p:sp>
      <p:sp>
        <p:nvSpPr>
          <p:cNvPr id="5" name="Footer Placeholder 4"/>
          <p:cNvSpPr>
            <a:spLocks noGrp="1"/>
          </p:cNvSpPr>
          <p:nvPr>
            <p:ph type="ftr" sz="quarter" idx="11"/>
          </p:nvPr>
        </p:nvSpPr>
        <p:spPr/>
        <p:txBody>
          <a:bodyPr/>
          <a:lstStyle/>
          <a:p>
            <a:r>
              <a:rPr lang="en-US"/>
              <a:t>Sample Footer</a:t>
            </a:r>
            <a:endParaRPr lang="en-US" dirty="0"/>
          </a:p>
        </p:txBody>
      </p:sp>
      <p:sp>
        <p:nvSpPr>
          <p:cNvPr id="6" name="Slide Number Placeholder 5"/>
          <p:cNvSpPr>
            <a:spLocks noGrp="1"/>
          </p:cNvSpPr>
          <p:nvPr>
            <p:ph type="sldNum" sz="quarter" idx="12"/>
          </p:nvPr>
        </p:nvSpPr>
        <p:spPr/>
        <p:txBody>
          <a:bodyPr/>
          <a:lstStyle/>
          <a:p>
            <a:fld id="{DBA1B0FB-D917-4C8C-928F-313BD683BF39}" type="slidenum">
              <a:rPr lang="en-US" smtClean="0"/>
              <a:pPr/>
              <a:t>‹Nº›</a:t>
            </a:fld>
            <a:endParaRPr lang="en-US"/>
          </a:p>
        </p:txBody>
      </p:sp>
    </p:spTree>
    <p:extLst>
      <p:ext uri="{BB962C8B-B14F-4D97-AF65-F5344CB8AC3E}">
        <p14:creationId xmlns:p14="http://schemas.microsoft.com/office/powerpoint/2010/main" val="1295711709"/>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3"/>
          <p:cNvSpPr>
            <a:spLocks noGrp="1"/>
          </p:cNvSpPr>
          <p:nvPr>
            <p:ph type="dt" sz="half" idx="10"/>
          </p:nvPr>
        </p:nvSpPr>
        <p:spPr/>
        <p:txBody>
          <a:bodyPr/>
          <a:lstStyle/>
          <a:p>
            <a:fld id="{246CB39B-5F4C-4A7E-9BE3-AAFD45576D16}" type="datetime2">
              <a:rPr lang="en-US" smtClean="0"/>
              <a:t>Wednesday, June 7, 2023</a:t>
            </a:fld>
            <a:endParaRPr lang="en-US" dirty="0"/>
          </a:p>
        </p:txBody>
      </p:sp>
      <p:sp>
        <p:nvSpPr>
          <p:cNvPr id="5" name="Footer Placeholder 4"/>
          <p:cNvSpPr>
            <a:spLocks noGrp="1"/>
          </p:cNvSpPr>
          <p:nvPr>
            <p:ph type="ftr" sz="quarter" idx="11"/>
          </p:nvPr>
        </p:nvSpPr>
        <p:spPr/>
        <p:txBody>
          <a:bodyPr/>
          <a:lstStyle/>
          <a:p>
            <a:r>
              <a:rPr lang="en-US"/>
              <a:t>Sample Footer</a:t>
            </a:r>
            <a:endParaRPr lang="en-US" dirty="0"/>
          </a:p>
        </p:txBody>
      </p:sp>
      <p:sp>
        <p:nvSpPr>
          <p:cNvPr id="6" name="Slide Number Placeholder 5"/>
          <p:cNvSpPr>
            <a:spLocks noGrp="1"/>
          </p:cNvSpPr>
          <p:nvPr>
            <p:ph type="sldNum" sz="quarter" idx="12"/>
          </p:nvPr>
        </p:nvSpPr>
        <p:spPr/>
        <p:txBody>
          <a:bodyPr/>
          <a:lstStyle/>
          <a:p>
            <a:fld id="{DBA1B0FB-D917-4C8C-928F-313BD683BF39}" type="slidenum">
              <a:rPr lang="en-US" smtClean="0"/>
              <a:pPr/>
              <a:t>‹Nº›</a:t>
            </a:fld>
            <a:endParaRPr lang="en-US"/>
          </a:p>
        </p:txBody>
      </p:sp>
    </p:spTree>
    <p:extLst>
      <p:ext uri="{BB962C8B-B14F-4D97-AF65-F5344CB8AC3E}">
        <p14:creationId xmlns:p14="http://schemas.microsoft.com/office/powerpoint/2010/main" val="1017273151"/>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246CB39B-5F4C-4A7E-9BE3-AAFD45576D16}" type="datetime2">
              <a:rPr lang="en-US" smtClean="0"/>
              <a:t>Wednesday, June 7, 2023</a:t>
            </a:fld>
            <a:endParaRPr lang="en-US" dirty="0"/>
          </a:p>
        </p:txBody>
      </p:sp>
      <p:sp>
        <p:nvSpPr>
          <p:cNvPr id="5" name="Footer Placeholder 4"/>
          <p:cNvSpPr>
            <a:spLocks noGrp="1"/>
          </p:cNvSpPr>
          <p:nvPr>
            <p:ph type="ftr" sz="quarter" idx="11"/>
          </p:nvPr>
        </p:nvSpPr>
        <p:spPr/>
        <p:txBody>
          <a:bodyPr/>
          <a:lstStyle/>
          <a:p>
            <a:r>
              <a:rPr lang="en-US"/>
              <a:t>Sample Footer</a:t>
            </a:r>
            <a:endParaRPr lang="en-US" dirty="0"/>
          </a:p>
        </p:txBody>
      </p:sp>
      <p:sp>
        <p:nvSpPr>
          <p:cNvPr id="6" name="Slide Number Placeholder 5"/>
          <p:cNvSpPr>
            <a:spLocks noGrp="1"/>
          </p:cNvSpPr>
          <p:nvPr>
            <p:ph type="sldNum" sz="quarter" idx="12"/>
          </p:nvPr>
        </p:nvSpPr>
        <p:spPr/>
        <p:txBody>
          <a:bodyPr/>
          <a:lstStyle/>
          <a:p>
            <a:fld id="{DBA1B0FB-D917-4C8C-928F-313BD683BF39}" type="slidenum">
              <a:rPr lang="en-US" smtClean="0"/>
              <a:pPr/>
              <a:t>‹Nº›</a:t>
            </a:fld>
            <a:endParaRPr lang="en-US"/>
          </a:p>
        </p:txBody>
      </p:sp>
    </p:spTree>
    <p:extLst>
      <p:ext uri="{BB962C8B-B14F-4D97-AF65-F5344CB8AC3E}">
        <p14:creationId xmlns:p14="http://schemas.microsoft.com/office/powerpoint/2010/main" val="592635380"/>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246CB39B-5F4C-4A7E-9BE3-AAFD45576D16}" type="datetime2">
              <a:rPr lang="en-US" smtClean="0"/>
              <a:t>Wednesday, June 7, 2023</a:t>
            </a:fld>
            <a:endParaRPr lang="en-US" dirty="0"/>
          </a:p>
        </p:txBody>
      </p:sp>
      <p:sp>
        <p:nvSpPr>
          <p:cNvPr id="6" name="Footer Placeholder 5"/>
          <p:cNvSpPr>
            <a:spLocks noGrp="1"/>
          </p:cNvSpPr>
          <p:nvPr>
            <p:ph type="ftr" sz="quarter" idx="11"/>
          </p:nvPr>
        </p:nvSpPr>
        <p:spPr/>
        <p:txBody>
          <a:bodyPr/>
          <a:lstStyle/>
          <a:p>
            <a:r>
              <a:rPr lang="en-US"/>
              <a:t>Sample Footer</a:t>
            </a:r>
            <a:endParaRPr lang="en-US" dirty="0"/>
          </a:p>
        </p:txBody>
      </p:sp>
      <p:sp>
        <p:nvSpPr>
          <p:cNvPr id="7" name="Slide Number Placeholder 6"/>
          <p:cNvSpPr>
            <a:spLocks noGrp="1"/>
          </p:cNvSpPr>
          <p:nvPr>
            <p:ph type="sldNum" sz="quarter" idx="12"/>
          </p:nvPr>
        </p:nvSpPr>
        <p:spPr/>
        <p:txBody>
          <a:bodyPr/>
          <a:lstStyle/>
          <a:p>
            <a:fld id="{DBA1B0FB-D917-4C8C-928F-313BD683BF39}" type="slidenum">
              <a:rPr lang="en-US" smtClean="0"/>
              <a:pPr/>
              <a:t>‹Nº›</a:t>
            </a:fld>
            <a:endParaRPr lang="en-US"/>
          </a:p>
        </p:txBody>
      </p:sp>
    </p:spTree>
    <p:extLst>
      <p:ext uri="{BB962C8B-B14F-4D97-AF65-F5344CB8AC3E}">
        <p14:creationId xmlns:p14="http://schemas.microsoft.com/office/powerpoint/2010/main" val="777109876"/>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246CB39B-5F4C-4A7E-9BE3-AAFD45576D16}" type="datetime2">
              <a:rPr lang="en-US" smtClean="0"/>
              <a:t>Wednesday, June 7, 2023</a:t>
            </a:fld>
            <a:endParaRPr lang="en-US" dirty="0"/>
          </a:p>
        </p:txBody>
      </p:sp>
      <p:sp>
        <p:nvSpPr>
          <p:cNvPr id="8" name="Footer Placeholder 7"/>
          <p:cNvSpPr>
            <a:spLocks noGrp="1"/>
          </p:cNvSpPr>
          <p:nvPr>
            <p:ph type="ftr" sz="quarter" idx="11"/>
          </p:nvPr>
        </p:nvSpPr>
        <p:spPr/>
        <p:txBody>
          <a:bodyPr/>
          <a:lstStyle/>
          <a:p>
            <a:r>
              <a:rPr lang="en-US"/>
              <a:t>Sample Footer</a:t>
            </a:r>
            <a:endParaRPr lang="en-US" dirty="0"/>
          </a:p>
        </p:txBody>
      </p:sp>
      <p:sp>
        <p:nvSpPr>
          <p:cNvPr id="9" name="Slide Number Placeholder 8"/>
          <p:cNvSpPr>
            <a:spLocks noGrp="1"/>
          </p:cNvSpPr>
          <p:nvPr>
            <p:ph type="sldNum" sz="quarter" idx="12"/>
          </p:nvPr>
        </p:nvSpPr>
        <p:spPr/>
        <p:txBody>
          <a:bodyPr/>
          <a:lstStyle/>
          <a:p>
            <a:fld id="{DBA1B0FB-D917-4C8C-928F-313BD683BF39}" type="slidenum">
              <a:rPr lang="en-US" smtClean="0"/>
              <a:pPr/>
              <a:t>‹Nº›</a:t>
            </a:fld>
            <a:endParaRPr lang="en-US"/>
          </a:p>
        </p:txBody>
      </p:sp>
    </p:spTree>
    <p:extLst>
      <p:ext uri="{BB962C8B-B14F-4D97-AF65-F5344CB8AC3E}">
        <p14:creationId xmlns:p14="http://schemas.microsoft.com/office/powerpoint/2010/main" val="4097815373"/>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7" name="Date Placeholder 2"/>
          <p:cNvSpPr>
            <a:spLocks noGrp="1"/>
          </p:cNvSpPr>
          <p:nvPr>
            <p:ph type="dt" sz="half" idx="10"/>
          </p:nvPr>
        </p:nvSpPr>
        <p:spPr/>
        <p:txBody>
          <a:bodyPr/>
          <a:lstStyle/>
          <a:p>
            <a:fld id="{246CB39B-5F4C-4A7E-9BE3-AAFD45576D16}" type="datetime2">
              <a:rPr lang="en-US" smtClean="0"/>
              <a:t>Wednesday, June 7, 2023</a:t>
            </a:fld>
            <a:endParaRPr lang="en-US" dirty="0"/>
          </a:p>
        </p:txBody>
      </p:sp>
      <p:sp>
        <p:nvSpPr>
          <p:cNvPr id="5" name="Footer Placeholder 3"/>
          <p:cNvSpPr>
            <a:spLocks noGrp="1"/>
          </p:cNvSpPr>
          <p:nvPr>
            <p:ph type="ftr" sz="quarter" idx="11"/>
          </p:nvPr>
        </p:nvSpPr>
        <p:spPr/>
        <p:txBody>
          <a:bodyPr/>
          <a:lstStyle/>
          <a:p>
            <a:r>
              <a:rPr lang="en-US"/>
              <a:t>Sample Footer</a:t>
            </a:r>
            <a:endParaRPr lang="en-US" dirty="0"/>
          </a:p>
        </p:txBody>
      </p:sp>
      <p:sp>
        <p:nvSpPr>
          <p:cNvPr id="6" name="Slide Number Placeholder 4"/>
          <p:cNvSpPr>
            <a:spLocks noGrp="1"/>
          </p:cNvSpPr>
          <p:nvPr>
            <p:ph type="sldNum" sz="quarter" idx="12"/>
          </p:nvPr>
        </p:nvSpPr>
        <p:spPr/>
        <p:txBody>
          <a:bodyPr/>
          <a:lstStyle/>
          <a:p>
            <a:fld id="{DBA1B0FB-D917-4C8C-928F-313BD683BF39}" type="slidenum">
              <a:rPr lang="en-US" smtClean="0"/>
              <a:pPr/>
              <a:t>‹Nº›</a:t>
            </a:fld>
            <a:endParaRPr lang="en-US"/>
          </a:p>
        </p:txBody>
      </p:sp>
    </p:spTree>
    <p:extLst>
      <p:ext uri="{BB962C8B-B14F-4D97-AF65-F5344CB8AC3E}">
        <p14:creationId xmlns:p14="http://schemas.microsoft.com/office/powerpoint/2010/main" val="899046241"/>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246CB39B-5F4C-4A7E-9BE3-AAFD45576D16}" type="datetime2">
              <a:rPr lang="en-US" smtClean="0"/>
              <a:t>Wednesday, June 7, 2023</a:t>
            </a:fld>
            <a:endParaRPr lang="en-US" dirty="0"/>
          </a:p>
        </p:txBody>
      </p:sp>
      <p:sp>
        <p:nvSpPr>
          <p:cNvPr id="5" name="Footer Placeholder 2"/>
          <p:cNvSpPr>
            <a:spLocks noGrp="1"/>
          </p:cNvSpPr>
          <p:nvPr>
            <p:ph type="ftr" sz="quarter" idx="11"/>
          </p:nvPr>
        </p:nvSpPr>
        <p:spPr/>
        <p:txBody>
          <a:bodyPr/>
          <a:lstStyle/>
          <a:p>
            <a:r>
              <a:rPr lang="en-US"/>
              <a:t>Sample Footer</a:t>
            </a:r>
            <a:endParaRPr lang="en-US" dirty="0"/>
          </a:p>
        </p:txBody>
      </p:sp>
      <p:sp>
        <p:nvSpPr>
          <p:cNvPr id="6" name="Slide Number Placeholder 3"/>
          <p:cNvSpPr>
            <a:spLocks noGrp="1"/>
          </p:cNvSpPr>
          <p:nvPr>
            <p:ph type="sldNum" sz="quarter" idx="12"/>
          </p:nvPr>
        </p:nvSpPr>
        <p:spPr/>
        <p:txBody>
          <a:bodyPr/>
          <a:lstStyle/>
          <a:p>
            <a:fld id="{DBA1B0FB-D917-4C8C-928F-313BD683BF39}" type="slidenum">
              <a:rPr lang="en-US" smtClean="0"/>
              <a:pPr/>
              <a:t>‹Nº›</a:t>
            </a:fld>
            <a:endParaRPr lang="en-US"/>
          </a:p>
        </p:txBody>
      </p:sp>
    </p:spTree>
    <p:extLst>
      <p:ext uri="{BB962C8B-B14F-4D97-AF65-F5344CB8AC3E}">
        <p14:creationId xmlns:p14="http://schemas.microsoft.com/office/powerpoint/2010/main" val="2149305553"/>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7" name="Date Placeholder 4"/>
          <p:cNvSpPr>
            <a:spLocks noGrp="1"/>
          </p:cNvSpPr>
          <p:nvPr>
            <p:ph type="dt" sz="half" idx="10"/>
          </p:nvPr>
        </p:nvSpPr>
        <p:spPr/>
        <p:txBody>
          <a:bodyPr/>
          <a:lstStyle/>
          <a:p>
            <a:fld id="{246CB39B-5F4C-4A7E-9BE3-AAFD45576D16}" type="datetime2">
              <a:rPr lang="en-US" smtClean="0"/>
              <a:t>Wednesday, June 7, 2023</a:t>
            </a:fld>
            <a:endParaRPr lang="en-US" dirty="0"/>
          </a:p>
        </p:txBody>
      </p:sp>
      <p:sp>
        <p:nvSpPr>
          <p:cNvPr id="5" name="Footer Placeholder 5"/>
          <p:cNvSpPr>
            <a:spLocks noGrp="1"/>
          </p:cNvSpPr>
          <p:nvPr>
            <p:ph type="ftr" sz="quarter" idx="11"/>
          </p:nvPr>
        </p:nvSpPr>
        <p:spPr/>
        <p:txBody>
          <a:bodyPr/>
          <a:lstStyle/>
          <a:p>
            <a:r>
              <a:rPr lang="en-US"/>
              <a:t>Sample Footer</a:t>
            </a:r>
            <a:endParaRPr lang="en-US" dirty="0"/>
          </a:p>
        </p:txBody>
      </p:sp>
      <p:sp>
        <p:nvSpPr>
          <p:cNvPr id="6" name="Slide Number Placeholder 6"/>
          <p:cNvSpPr>
            <a:spLocks noGrp="1"/>
          </p:cNvSpPr>
          <p:nvPr>
            <p:ph type="sldNum" sz="quarter" idx="12"/>
          </p:nvPr>
        </p:nvSpPr>
        <p:spPr/>
        <p:txBody>
          <a:bodyPr/>
          <a:lstStyle/>
          <a:p>
            <a:fld id="{DBA1B0FB-D917-4C8C-928F-313BD683BF39}" type="slidenum">
              <a:rPr lang="en-US" smtClean="0"/>
              <a:pPr/>
              <a:t>‹Nº›</a:t>
            </a:fld>
            <a:endParaRPr lang="en-US"/>
          </a:p>
        </p:txBody>
      </p:sp>
    </p:spTree>
    <p:extLst>
      <p:ext uri="{BB962C8B-B14F-4D97-AF65-F5344CB8AC3E}">
        <p14:creationId xmlns:p14="http://schemas.microsoft.com/office/powerpoint/2010/main" val="3389858776"/>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246CB39B-5F4C-4A7E-9BE3-AAFD45576D16}" type="datetime2">
              <a:rPr lang="en-US" smtClean="0"/>
              <a:t>Wednesday, June 7, 2023</a:t>
            </a:fld>
            <a:endParaRPr lang="en-US" dirty="0"/>
          </a:p>
        </p:txBody>
      </p:sp>
      <p:sp>
        <p:nvSpPr>
          <p:cNvPr id="6" name="Footer Placeholder 5"/>
          <p:cNvSpPr>
            <a:spLocks noGrp="1"/>
          </p:cNvSpPr>
          <p:nvPr>
            <p:ph type="ftr" sz="quarter" idx="11"/>
          </p:nvPr>
        </p:nvSpPr>
        <p:spPr/>
        <p:txBody>
          <a:bodyPr/>
          <a:lstStyle/>
          <a:p>
            <a:r>
              <a:rPr lang="en-US"/>
              <a:t>Sample Footer</a:t>
            </a:r>
            <a:endParaRPr lang="en-US" dirty="0"/>
          </a:p>
        </p:txBody>
      </p:sp>
      <p:sp>
        <p:nvSpPr>
          <p:cNvPr id="7" name="Slide Number Placeholder 6"/>
          <p:cNvSpPr>
            <a:spLocks noGrp="1"/>
          </p:cNvSpPr>
          <p:nvPr>
            <p:ph type="sldNum" sz="quarter" idx="12"/>
          </p:nvPr>
        </p:nvSpPr>
        <p:spPr/>
        <p:txBody>
          <a:bodyPr/>
          <a:lstStyle/>
          <a:p>
            <a:fld id="{DBA1B0FB-D917-4C8C-928F-313BD683BF39}" type="slidenum">
              <a:rPr lang="en-US" smtClean="0"/>
              <a:pPr/>
              <a:t>‹Nº›</a:t>
            </a:fld>
            <a:endParaRPr lang="en-US"/>
          </a:p>
        </p:txBody>
      </p:sp>
    </p:spTree>
    <p:extLst>
      <p:ext uri="{BB962C8B-B14F-4D97-AF65-F5344CB8AC3E}">
        <p14:creationId xmlns:p14="http://schemas.microsoft.com/office/powerpoint/2010/main" val="3350584224"/>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246CB39B-5F4C-4A7E-9BE3-AAFD45576D16}" type="datetime2">
              <a:rPr lang="en-US" smtClean="0"/>
              <a:t>Wednesday, June 7, 2023</a:t>
            </a:fld>
            <a:endParaRPr lang="en-US" dirty="0"/>
          </a:p>
        </p:txBody>
      </p:sp>
      <p:sp>
        <p:nvSpPr>
          <p:cNvPr id="6" name="Footer Placeholder 5"/>
          <p:cNvSpPr>
            <a:spLocks noGrp="1"/>
          </p:cNvSpPr>
          <p:nvPr>
            <p:ph type="ftr" sz="quarter" idx="11"/>
          </p:nvPr>
        </p:nvSpPr>
        <p:spPr/>
        <p:txBody>
          <a:bodyPr/>
          <a:lstStyle/>
          <a:p>
            <a:r>
              <a:rPr lang="en-US"/>
              <a:t>Sample Footer</a:t>
            </a:r>
            <a:endParaRPr lang="en-US" dirty="0"/>
          </a:p>
        </p:txBody>
      </p:sp>
      <p:sp>
        <p:nvSpPr>
          <p:cNvPr id="7" name="Slide Number Placeholder 6"/>
          <p:cNvSpPr>
            <a:spLocks noGrp="1"/>
          </p:cNvSpPr>
          <p:nvPr>
            <p:ph type="sldNum" sz="quarter" idx="12"/>
          </p:nvPr>
        </p:nvSpPr>
        <p:spPr/>
        <p:txBody>
          <a:bodyPr/>
          <a:lstStyle/>
          <a:p>
            <a:fld id="{DBA1B0FB-D917-4C8C-928F-313BD683BF39}" type="slidenum">
              <a:rPr lang="en-US" smtClean="0"/>
              <a:pPr/>
              <a:t>‹Nº›</a:t>
            </a:fld>
            <a:endParaRPr lang="en-US"/>
          </a:p>
        </p:txBody>
      </p:sp>
    </p:spTree>
    <p:extLst>
      <p:ext uri="{BB962C8B-B14F-4D97-AF65-F5344CB8AC3E}">
        <p14:creationId xmlns:p14="http://schemas.microsoft.com/office/powerpoint/2010/main" val="2674627177"/>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s-ES"/>
              <a:t>Haga clic para modificar el estilo de título del patrón</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246CB39B-5F4C-4A7E-9BE3-AAFD45576D16}" type="datetime2">
              <a:rPr lang="en-US" smtClean="0"/>
              <a:t>Wednesday, June 7, 2023</a:t>
            </a:fld>
            <a:endParaRPr lang="en-US" dirty="0"/>
          </a:p>
        </p:txBody>
      </p:sp>
      <p:sp>
        <p:nvSpPr>
          <p:cNvPr id="5" name="Footer Placeholder 4"/>
          <p:cNvSpPr>
            <a:spLocks noGrp="1"/>
          </p:cNvSpPr>
          <p:nvPr>
            <p:ph type="ftr" sz="quarter" idx="11"/>
          </p:nvPr>
        </p:nvSpPr>
        <p:spPr/>
        <p:txBody>
          <a:bodyPr/>
          <a:lstStyle/>
          <a:p>
            <a:r>
              <a:rPr lang="en-US"/>
              <a:t>Sample Footer</a:t>
            </a:r>
            <a:endParaRPr lang="en-US" dirty="0"/>
          </a:p>
        </p:txBody>
      </p:sp>
      <p:sp>
        <p:nvSpPr>
          <p:cNvPr id="6" name="Slide Number Placeholder 5"/>
          <p:cNvSpPr>
            <a:spLocks noGrp="1"/>
          </p:cNvSpPr>
          <p:nvPr>
            <p:ph type="sldNum" sz="quarter" idx="12"/>
          </p:nvPr>
        </p:nvSpPr>
        <p:spPr/>
        <p:txBody>
          <a:bodyPr/>
          <a:lstStyle/>
          <a:p>
            <a:fld id="{DBA1B0FB-D917-4C8C-928F-313BD683BF39}" type="slidenum">
              <a:rPr lang="en-US" smtClean="0"/>
              <a:pPr/>
              <a:t>‹Nº›</a:t>
            </a:fld>
            <a:endParaRPr lang="en-US"/>
          </a:p>
        </p:txBody>
      </p:sp>
    </p:spTree>
    <p:extLst>
      <p:ext uri="{BB962C8B-B14F-4D97-AF65-F5344CB8AC3E}">
        <p14:creationId xmlns:p14="http://schemas.microsoft.com/office/powerpoint/2010/main" val="2347362559"/>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s-ES"/>
              <a:t>Haga clic para modificar el estilo de título del patrón</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s-ES"/>
              <a:t>Haga clic para modificar los estilos de texto del patrón</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246CB39B-5F4C-4A7E-9BE3-AAFD45576D16}" type="datetime2">
              <a:rPr lang="en-US" smtClean="0"/>
              <a:t>Wednesday, June 7, 2023</a:t>
            </a:fld>
            <a:endParaRPr lang="en-US" dirty="0"/>
          </a:p>
        </p:txBody>
      </p:sp>
      <p:sp>
        <p:nvSpPr>
          <p:cNvPr id="5" name="Footer Placeholder 4"/>
          <p:cNvSpPr>
            <a:spLocks noGrp="1"/>
          </p:cNvSpPr>
          <p:nvPr>
            <p:ph type="ftr" sz="quarter" idx="11"/>
          </p:nvPr>
        </p:nvSpPr>
        <p:spPr/>
        <p:txBody>
          <a:bodyPr/>
          <a:lstStyle/>
          <a:p>
            <a:r>
              <a:rPr lang="en-US"/>
              <a:t>Sample Footer</a:t>
            </a:r>
            <a:endParaRPr lang="en-US" dirty="0"/>
          </a:p>
        </p:txBody>
      </p:sp>
      <p:sp>
        <p:nvSpPr>
          <p:cNvPr id="6" name="Slide Number Placeholder 5"/>
          <p:cNvSpPr>
            <a:spLocks noGrp="1"/>
          </p:cNvSpPr>
          <p:nvPr>
            <p:ph type="sldNum" sz="quarter" idx="12"/>
          </p:nvPr>
        </p:nvSpPr>
        <p:spPr/>
        <p:txBody>
          <a:bodyPr/>
          <a:lstStyle/>
          <a:p>
            <a:fld id="{DBA1B0FB-D917-4C8C-928F-313BD683BF39}" type="slidenum">
              <a:rPr lang="en-US" smtClean="0"/>
              <a:pPr/>
              <a:t>‹Nº›</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029831452"/>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246CB39B-5F4C-4A7E-9BE3-AAFD45576D16}" type="datetime2">
              <a:rPr lang="en-US" smtClean="0"/>
              <a:t>Wednesday, June 7, 2023</a:t>
            </a:fld>
            <a:endParaRPr lang="en-US" dirty="0"/>
          </a:p>
        </p:txBody>
      </p:sp>
      <p:sp>
        <p:nvSpPr>
          <p:cNvPr id="5" name="Footer Placeholder 4"/>
          <p:cNvSpPr>
            <a:spLocks noGrp="1"/>
          </p:cNvSpPr>
          <p:nvPr>
            <p:ph type="ftr" sz="quarter" idx="11"/>
          </p:nvPr>
        </p:nvSpPr>
        <p:spPr/>
        <p:txBody>
          <a:bodyPr/>
          <a:lstStyle/>
          <a:p>
            <a:r>
              <a:rPr lang="en-US"/>
              <a:t>Sample Footer</a:t>
            </a:r>
            <a:endParaRPr lang="en-US" dirty="0"/>
          </a:p>
        </p:txBody>
      </p:sp>
      <p:sp>
        <p:nvSpPr>
          <p:cNvPr id="6" name="Slide Number Placeholder 5"/>
          <p:cNvSpPr>
            <a:spLocks noGrp="1"/>
          </p:cNvSpPr>
          <p:nvPr>
            <p:ph type="sldNum" sz="quarter" idx="12"/>
          </p:nvPr>
        </p:nvSpPr>
        <p:spPr/>
        <p:txBody>
          <a:bodyPr/>
          <a:lstStyle/>
          <a:p>
            <a:fld id="{DBA1B0FB-D917-4C8C-928F-313BD683BF39}" type="slidenum">
              <a:rPr lang="en-US" smtClean="0"/>
              <a:pPr/>
              <a:t>‹Nº›</a:t>
            </a:fld>
            <a:endParaRPr lang="en-US"/>
          </a:p>
        </p:txBody>
      </p:sp>
    </p:spTree>
    <p:extLst>
      <p:ext uri="{BB962C8B-B14F-4D97-AF65-F5344CB8AC3E}">
        <p14:creationId xmlns:p14="http://schemas.microsoft.com/office/powerpoint/2010/main" val="330137481"/>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246CB39B-5F4C-4A7E-9BE3-AAFD45576D16}" type="datetime2">
              <a:rPr lang="en-US" smtClean="0"/>
              <a:t>Wednesday, June 7, 2023</a:t>
            </a:fld>
            <a:endParaRPr lang="en-US" dirty="0"/>
          </a:p>
        </p:txBody>
      </p:sp>
      <p:sp>
        <p:nvSpPr>
          <p:cNvPr id="4" name="Footer Placeholder 4"/>
          <p:cNvSpPr>
            <a:spLocks noGrp="1"/>
          </p:cNvSpPr>
          <p:nvPr>
            <p:ph type="ftr" sz="quarter" idx="11"/>
          </p:nvPr>
        </p:nvSpPr>
        <p:spPr/>
        <p:txBody>
          <a:bodyPr/>
          <a:lstStyle/>
          <a:p>
            <a:r>
              <a:rPr lang="en-US"/>
              <a:t>Sample Footer</a:t>
            </a:r>
            <a:endParaRPr lang="en-US" dirty="0"/>
          </a:p>
        </p:txBody>
      </p:sp>
      <p:sp>
        <p:nvSpPr>
          <p:cNvPr id="6" name="Slide Number Placeholder 5"/>
          <p:cNvSpPr>
            <a:spLocks noGrp="1"/>
          </p:cNvSpPr>
          <p:nvPr>
            <p:ph type="sldNum" sz="quarter" idx="12"/>
          </p:nvPr>
        </p:nvSpPr>
        <p:spPr/>
        <p:txBody>
          <a:bodyPr/>
          <a:lstStyle/>
          <a:p>
            <a:fld id="{DBA1B0FB-D917-4C8C-928F-313BD683BF39}" type="slidenum">
              <a:rPr lang="en-US" smtClean="0"/>
              <a:pPr/>
              <a:t>‹Nº›</a:t>
            </a:fld>
            <a:endParaRPr lang="en-US"/>
          </a:p>
        </p:txBody>
      </p:sp>
    </p:spTree>
    <p:extLst>
      <p:ext uri="{BB962C8B-B14F-4D97-AF65-F5344CB8AC3E}">
        <p14:creationId xmlns:p14="http://schemas.microsoft.com/office/powerpoint/2010/main" val="1008230173"/>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246CB39B-5F4C-4A7E-9BE3-AAFD45576D16}" type="datetime2">
              <a:rPr lang="en-US" smtClean="0"/>
              <a:t>Wednesday, June 7, 2023</a:t>
            </a:fld>
            <a:endParaRPr lang="en-US" dirty="0"/>
          </a:p>
        </p:txBody>
      </p:sp>
      <p:sp>
        <p:nvSpPr>
          <p:cNvPr id="4" name="Footer Placeholder 4"/>
          <p:cNvSpPr>
            <a:spLocks noGrp="1"/>
          </p:cNvSpPr>
          <p:nvPr>
            <p:ph type="ftr" sz="quarter" idx="11"/>
          </p:nvPr>
        </p:nvSpPr>
        <p:spPr/>
        <p:txBody>
          <a:bodyPr/>
          <a:lstStyle/>
          <a:p>
            <a:r>
              <a:rPr lang="en-US"/>
              <a:t>Sample Footer</a:t>
            </a:r>
            <a:endParaRPr lang="en-US" dirty="0"/>
          </a:p>
        </p:txBody>
      </p:sp>
      <p:sp>
        <p:nvSpPr>
          <p:cNvPr id="6" name="Slide Number Placeholder 5"/>
          <p:cNvSpPr>
            <a:spLocks noGrp="1"/>
          </p:cNvSpPr>
          <p:nvPr>
            <p:ph type="sldNum" sz="quarter" idx="12"/>
          </p:nvPr>
        </p:nvSpPr>
        <p:spPr/>
        <p:txBody>
          <a:bodyPr/>
          <a:lstStyle/>
          <a:p>
            <a:fld id="{DBA1B0FB-D917-4C8C-928F-313BD683BF39}" type="slidenum">
              <a:rPr lang="en-US" smtClean="0"/>
              <a:pPr/>
              <a:t>‹Nº›</a:t>
            </a:fld>
            <a:endParaRPr lang="en-US"/>
          </a:p>
        </p:txBody>
      </p:sp>
    </p:spTree>
    <p:extLst>
      <p:ext uri="{BB962C8B-B14F-4D97-AF65-F5344CB8AC3E}">
        <p14:creationId xmlns:p14="http://schemas.microsoft.com/office/powerpoint/2010/main" val="1240883768"/>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nchorCtr="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246CB39B-5F4C-4A7E-9BE3-AAFD45576D16}" type="datetime2">
              <a:rPr lang="en-US" smtClean="0"/>
              <a:t>Wednesday, June 7, 2023</a:t>
            </a:fld>
            <a:endParaRPr lang="en-US" dirty="0"/>
          </a:p>
        </p:txBody>
      </p:sp>
      <p:sp>
        <p:nvSpPr>
          <p:cNvPr id="5" name="Footer Placeholder 4"/>
          <p:cNvSpPr>
            <a:spLocks noGrp="1"/>
          </p:cNvSpPr>
          <p:nvPr>
            <p:ph type="ftr" sz="quarter" idx="11"/>
          </p:nvPr>
        </p:nvSpPr>
        <p:spPr/>
        <p:txBody>
          <a:bodyPr/>
          <a:lstStyle/>
          <a:p>
            <a:r>
              <a:rPr lang="en-US"/>
              <a:t>Sample Footer</a:t>
            </a:r>
            <a:endParaRPr lang="en-US" dirty="0"/>
          </a:p>
        </p:txBody>
      </p:sp>
      <p:sp>
        <p:nvSpPr>
          <p:cNvPr id="6" name="Slide Number Placeholder 5"/>
          <p:cNvSpPr>
            <a:spLocks noGrp="1"/>
          </p:cNvSpPr>
          <p:nvPr>
            <p:ph type="sldNum" sz="quarter" idx="12"/>
          </p:nvPr>
        </p:nvSpPr>
        <p:spPr/>
        <p:txBody>
          <a:bodyPr/>
          <a:lstStyle/>
          <a:p>
            <a:fld id="{DBA1B0FB-D917-4C8C-928F-313BD683BF39}" type="slidenum">
              <a:rPr lang="en-US" smtClean="0"/>
              <a:pPr/>
              <a:t>‹Nº›</a:t>
            </a:fld>
            <a:endParaRPr lang="en-US"/>
          </a:p>
        </p:txBody>
      </p:sp>
    </p:spTree>
    <p:extLst>
      <p:ext uri="{BB962C8B-B14F-4D97-AF65-F5344CB8AC3E}">
        <p14:creationId xmlns:p14="http://schemas.microsoft.com/office/powerpoint/2010/main" val="2119519715"/>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246CB39B-5F4C-4A7E-9BE3-AAFD45576D16}" type="datetime2">
              <a:rPr lang="en-US" smtClean="0"/>
              <a:t>Wednesday, June 7, 2023</a:t>
            </a:fld>
            <a:endParaRPr lang="en-US" dirty="0"/>
          </a:p>
        </p:txBody>
      </p:sp>
      <p:sp>
        <p:nvSpPr>
          <p:cNvPr id="5" name="Footer Placeholder 4"/>
          <p:cNvSpPr>
            <a:spLocks noGrp="1"/>
          </p:cNvSpPr>
          <p:nvPr>
            <p:ph type="ftr" sz="quarter" idx="11"/>
          </p:nvPr>
        </p:nvSpPr>
        <p:spPr/>
        <p:txBody>
          <a:bodyPr/>
          <a:lstStyle/>
          <a:p>
            <a:r>
              <a:rPr lang="en-US"/>
              <a:t>Sample Footer</a:t>
            </a:r>
            <a:endParaRPr lang="en-US" dirty="0"/>
          </a:p>
        </p:txBody>
      </p:sp>
      <p:sp>
        <p:nvSpPr>
          <p:cNvPr id="6" name="Slide Number Placeholder 5"/>
          <p:cNvSpPr>
            <a:spLocks noGrp="1"/>
          </p:cNvSpPr>
          <p:nvPr>
            <p:ph type="sldNum" sz="quarter" idx="12"/>
          </p:nvPr>
        </p:nvSpPr>
        <p:spPr/>
        <p:txBody>
          <a:bodyPr/>
          <a:lstStyle/>
          <a:p>
            <a:fld id="{DBA1B0FB-D917-4C8C-928F-313BD683BF39}" type="slidenum">
              <a:rPr lang="en-US" smtClean="0"/>
              <a:pPr/>
              <a:t>‹Nº›</a:t>
            </a:fld>
            <a:endParaRPr lang="en-US"/>
          </a:p>
        </p:txBody>
      </p:sp>
    </p:spTree>
    <p:extLst>
      <p:ext uri="{BB962C8B-B14F-4D97-AF65-F5344CB8AC3E}">
        <p14:creationId xmlns:p14="http://schemas.microsoft.com/office/powerpoint/2010/main" val="265219116"/>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246CB39B-5F4C-4A7E-9BE3-AAFD45576D16}" type="datetime2">
              <a:rPr lang="en-US" smtClean="0"/>
              <a:t>Wednesday, June 7, 2023</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r>
              <a:rPr lang="en-US"/>
              <a:t>Sample Footer</a:t>
            </a:r>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BA1B0FB-D917-4C8C-928F-313BD683BF39}" type="slidenum">
              <a:rPr lang="en-US" smtClean="0"/>
              <a:pPr/>
              <a:t>‹Nº›</a:t>
            </a:fld>
            <a:endParaRPr lang="en-US"/>
          </a:p>
        </p:txBody>
      </p:sp>
    </p:spTree>
    <p:extLst>
      <p:ext uri="{BB962C8B-B14F-4D97-AF65-F5344CB8AC3E}">
        <p14:creationId xmlns:p14="http://schemas.microsoft.com/office/powerpoint/2010/main" val="3420824432"/>
      </p:ext>
    </p:extLst>
  </p:cSld>
  <p:clrMap bg1="dk1" tx1="lt1" bg2="dk2" tx2="lt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1" r:id="rId5"/>
    <p:sldLayoutId id="2147483812" r:id="rId6"/>
    <p:sldLayoutId id="2147483813" r:id="rId7"/>
    <p:sldLayoutId id="2147483814" r:id="rId8"/>
    <p:sldLayoutId id="2147483815" r:id="rId9"/>
    <p:sldLayoutId id="2147483816" r:id="rId10"/>
    <p:sldLayoutId id="2147483817" r:id="rId11"/>
    <p:sldLayoutId id="2147483818" r:id="rId12"/>
    <p:sldLayoutId id="2147483819" r:id="rId13"/>
    <p:sldLayoutId id="2147483820" r:id="rId14"/>
    <p:sldLayoutId id="2147483821" r:id="rId15"/>
    <p:sldLayoutId id="2147483822" r:id="rId16"/>
    <p:sldLayoutId id="2147483823"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7D61175-18F7-C303-CE80-9F22720500B0}"/>
              </a:ext>
            </a:extLst>
          </p:cNvPr>
          <p:cNvSpPr>
            <a:spLocks noGrp="1"/>
          </p:cNvSpPr>
          <p:nvPr>
            <p:ph type="ctrTitle"/>
          </p:nvPr>
        </p:nvSpPr>
        <p:spPr>
          <a:xfrm>
            <a:off x="7766612" y="1454963"/>
            <a:ext cx="3958541" cy="3308380"/>
          </a:xfrm>
        </p:spPr>
        <p:txBody>
          <a:bodyPr>
            <a:normAutofit/>
          </a:bodyPr>
          <a:lstStyle/>
          <a:p>
            <a:pPr>
              <a:lnSpc>
                <a:spcPct val="90000"/>
              </a:lnSpc>
            </a:pPr>
            <a:r>
              <a:rPr lang="es-ES" sz="3600" dirty="0"/>
              <a:t>Facilitador: </a:t>
            </a:r>
            <a:br>
              <a:rPr lang="es-ES" sz="3600" dirty="0"/>
            </a:br>
            <a:r>
              <a:rPr lang="es-ES" sz="3600" dirty="0"/>
              <a:t>Edgar Guardiola Aguirre.</a:t>
            </a:r>
            <a:br>
              <a:rPr lang="es-ES" sz="3600" dirty="0"/>
            </a:br>
            <a:r>
              <a:rPr lang="es-ES" sz="2800" dirty="0"/>
              <a:t>Asesor legal – DREP.</a:t>
            </a:r>
            <a:endParaRPr lang="es-CR" sz="2800" dirty="0"/>
          </a:p>
        </p:txBody>
      </p:sp>
      <p:sp>
        <p:nvSpPr>
          <p:cNvPr id="3" name="Subtítulo 2">
            <a:extLst>
              <a:ext uri="{FF2B5EF4-FFF2-40B4-BE49-F238E27FC236}">
                <a16:creationId xmlns:a16="http://schemas.microsoft.com/office/drawing/2014/main" id="{C045B9F5-8887-156C-B28A-0C4B8E12F226}"/>
              </a:ext>
            </a:extLst>
          </p:cNvPr>
          <p:cNvSpPr>
            <a:spLocks noGrp="1"/>
          </p:cNvSpPr>
          <p:nvPr>
            <p:ph type="subTitle" idx="1"/>
          </p:nvPr>
        </p:nvSpPr>
        <p:spPr>
          <a:xfrm>
            <a:off x="8201837" y="4763342"/>
            <a:ext cx="3342462" cy="1485055"/>
          </a:xfrm>
        </p:spPr>
        <p:txBody>
          <a:bodyPr>
            <a:normAutofit/>
          </a:bodyPr>
          <a:lstStyle/>
          <a:p>
            <a:endParaRPr lang="es-CR" sz="1800" dirty="0"/>
          </a:p>
        </p:txBody>
      </p:sp>
      <p:pic>
        <p:nvPicPr>
          <p:cNvPr id="14" name="Picture 3" descr="Lápices de colores dentro de un portalápices que está encima de una mesa de madera">
            <a:extLst>
              <a:ext uri="{FF2B5EF4-FFF2-40B4-BE49-F238E27FC236}">
                <a16:creationId xmlns:a16="http://schemas.microsoft.com/office/drawing/2014/main" id="{98CED9DE-8E47-DDB7-E13B-ABCDF25F5D60}"/>
              </a:ext>
            </a:extLst>
          </p:cNvPr>
          <p:cNvPicPr>
            <a:picLocks noChangeAspect="1"/>
          </p:cNvPicPr>
          <p:nvPr/>
        </p:nvPicPr>
        <p:blipFill rotWithShape="1">
          <a:blip r:embed="rId3"/>
          <a:srcRect l="17772"/>
          <a:stretch/>
        </p:blipFill>
        <p:spPr>
          <a:xfrm>
            <a:off x="607848" y="609601"/>
            <a:ext cx="6946288" cy="5638797"/>
          </a:xfrm>
          <a:prstGeom prst="rect">
            <a:avLst/>
          </a:prstGeom>
          <a:effectLst>
            <a:outerShdw blurRad="50800" dist="38100" dir="5400000" algn="t" rotWithShape="0">
              <a:prstClr val="black">
                <a:alpha val="43000"/>
              </a:prstClr>
            </a:outerShdw>
          </a:effectLst>
        </p:spPr>
      </p:pic>
    </p:spTree>
    <p:extLst>
      <p:ext uri="{BB962C8B-B14F-4D97-AF65-F5344CB8AC3E}">
        <p14:creationId xmlns:p14="http://schemas.microsoft.com/office/powerpoint/2010/main" val="1250487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8A3C342-1D03-412F-8DD3-BF519E8E0AE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04E30DE2-F91A-04B2-BDED-27FF2044E4C4}"/>
              </a:ext>
            </a:extLst>
          </p:cNvPr>
          <p:cNvSpPr>
            <a:spLocks noGrp="1"/>
          </p:cNvSpPr>
          <p:nvPr>
            <p:ph type="title"/>
          </p:nvPr>
        </p:nvSpPr>
        <p:spPr>
          <a:xfrm>
            <a:off x="648930" y="1365813"/>
            <a:ext cx="6188190" cy="1782546"/>
          </a:xfrm>
        </p:spPr>
        <p:txBody>
          <a:bodyPr>
            <a:normAutofit/>
          </a:bodyPr>
          <a:lstStyle/>
          <a:p>
            <a:pPr algn="just">
              <a:lnSpc>
                <a:spcPct val="90000"/>
              </a:lnSpc>
            </a:pPr>
            <a:r>
              <a:rPr lang="es-ES" sz="2800" dirty="0">
                <a:solidFill>
                  <a:srgbClr val="EBEBEB"/>
                </a:solidFill>
              </a:rPr>
              <a:t>Lineamientos generales a considerar por las Juntas en cuanto a los procesos de compra de bienes y servicios. </a:t>
            </a:r>
            <a:endParaRPr lang="es-CR" sz="2800" dirty="0">
              <a:solidFill>
                <a:srgbClr val="EBEBEB"/>
              </a:solidFill>
            </a:endParaRPr>
          </a:p>
        </p:txBody>
      </p:sp>
      <p:sp>
        <p:nvSpPr>
          <p:cNvPr id="3" name="Marcador de contenido 2">
            <a:extLst>
              <a:ext uri="{FF2B5EF4-FFF2-40B4-BE49-F238E27FC236}">
                <a16:creationId xmlns:a16="http://schemas.microsoft.com/office/drawing/2014/main" id="{1D3317AE-C2FE-FE09-4FCB-5454D532A4AC}"/>
              </a:ext>
            </a:extLst>
          </p:cNvPr>
          <p:cNvSpPr>
            <a:spLocks noGrp="1"/>
          </p:cNvSpPr>
          <p:nvPr>
            <p:ph idx="1"/>
          </p:nvPr>
        </p:nvSpPr>
        <p:spPr>
          <a:xfrm>
            <a:off x="648930" y="3709641"/>
            <a:ext cx="6188189" cy="1174875"/>
          </a:xfrm>
        </p:spPr>
        <p:txBody>
          <a:bodyPr>
            <a:normAutofit/>
          </a:bodyPr>
          <a:lstStyle/>
          <a:p>
            <a:endParaRPr lang="es-ES" dirty="0">
              <a:solidFill>
                <a:srgbClr val="FFFFFF"/>
              </a:solidFill>
            </a:endParaRPr>
          </a:p>
          <a:p>
            <a:r>
              <a:rPr lang="es-ES" dirty="0">
                <a:solidFill>
                  <a:srgbClr val="FFFFFF"/>
                </a:solidFill>
              </a:rPr>
              <a:t>Presentación del 06 de junio del 2023</a:t>
            </a:r>
            <a:endParaRPr lang="es-CR" dirty="0">
              <a:solidFill>
                <a:srgbClr val="FFFFFF"/>
              </a:solidFill>
            </a:endParaRPr>
          </a:p>
        </p:txBody>
      </p:sp>
      <p:sp>
        <p:nvSpPr>
          <p:cNvPr id="11" name="Freeform 31">
            <a:extLst>
              <a:ext uri="{FF2B5EF4-FFF2-40B4-BE49-F238E27FC236}">
                <a16:creationId xmlns:a16="http://schemas.microsoft.com/office/drawing/2014/main" id="{81CC9B02-E087-4350-AEBD-2C3CF001AF0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15974"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pic>
        <p:nvPicPr>
          <p:cNvPr id="5" name="Picture 4" descr="Paquetes en correa transportadora">
            <a:extLst>
              <a:ext uri="{FF2B5EF4-FFF2-40B4-BE49-F238E27FC236}">
                <a16:creationId xmlns:a16="http://schemas.microsoft.com/office/drawing/2014/main" id="{632C134C-922C-9B07-0F92-5A4ED014A256}"/>
              </a:ext>
            </a:extLst>
          </p:cNvPr>
          <p:cNvPicPr>
            <a:picLocks noChangeAspect="1"/>
          </p:cNvPicPr>
          <p:nvPr/>
        </p:nvPicPr>
        <p:blipFill rotWithShape="1">
          <a:blip r:embed="rId3"/>
          <a:srcRect l="9778" r="41913" b="-2"/>
          <a:stretch/>
        </p:blipFill>
        <p:spPr>
          <a:xfrm>
            <a:off x="7229175" y="1"/>
            <a:ext cx="4963245" cy="6858001"/>
          </a:xfrm>
          <a:custGeom>
            <a:avLst/>
            <a:gdLst/>
            <a:ahLst/>
            <a:cxnLst/>
            <a:rect l="l" t="t" r="r" b="b"/>
            <a:pathLst>
              <a:path w="4963245" h="6858001">
                <a:moveTo>
                  <a:pt x="1177" y="0"/>
                </a:moveTo>
                <a:lnTo>
                  <a:pt x="1344715" y="0"/>
                </a:lnTo>
                <a:lnTo>
                  <a:pt x="1344715" y="1"/>
                </a:lnTo>
                <a:lnTo>
                  <a:pt x="4963245" y="1"/>
                </a:lnTo>
                <a:lnTo>
                  <a:pt x="4963244" y="6858001"/>
                </a:lnTo>
                <a:lnTo>
                  <a:pt x="900697" y="6858001"/>
                </a:lnTo>
                <a:lnTo>
                  <a:pt x="900697" y="6858000"/>
                </a:lnTo>
                <a:lnTo>
                  <a:pt x="0" y="6858000"/>
                </a:lnTo>
                <a:lnTo>
                  <a:pt x="5883" y="6817538"/>
                </a:lnTo>
                <a:lnTo>
                  <a:pt x="23196" y="6698894"/>
                </a:lnTo>
                <a:lnTo>
                  <a:pt x="35299" y="6612483"/>
                </a:lnTo>
                <a:lnTo>
                  <a:pt x="48073" y="6509613"/>
                </a:lnTo>
                <a:lnTo>
                  <a:pt x="63369" y="6387541"/>
                </a:lnTo>
                <a:lnTo>
                  <a:pt x="79506" y="6252438"/>
                </a:lnTo>
                <a:lnTo>
                  <a:pt x="96483" y="6100191"/>
                </a:lnTo>
                <a:lnTo>
                  <a:pt x="114469" y="5934227"/>
                </a:lnTo>
                <a:lnTo>
                  <a:pt x="132454" y="5753862"/>
                </a:lnTo>
                <a:lnTo>
                  <a:pt x="150776" y="5561838"/>
                </a:lnTo>
                <a:lnTo>
                  <a:pt x="167753" y="5354726"/>
                </a:lnTo>
                <a:lnTo>
                  <a:pt x="184058" y="5138013"/>
                </a:lnTo>
                <a:lnTo>
                  <a:pt x="198849" y="4908956"/>
                </a:lnTo>
                <a:lnTo>
                  <a:pt x="212969" y="4670298"/>
                </a:lnTo>
                <a:lnTo>
                  <a:pt x="226248" y="4421352"/>
                </a:lnTo>
                <a:lnTo>
                  <a:pt x="230955" y="4293793"/>
                </a:lnTo>
                <a:lnTo>
                  <a:pt x="236165" y="4163492"/>
                </a:lnTo>
                <a:lnTo>
                  <a:pt x="241040" y="4031133"/>
                </a:lnTo>
                <a:lnTo>
                  <a:pt x="244234" y="3898087"/>
                </a:lnTo>
                <a:lnTo>
                  <a:pt x="247091" y="3762299"/>
                </a:lnTo>
                <a:lnTo>
                  <a:pt x="250117" y="3625139"/>
                </a:lnTo>
                <a:lnTo>
                  <a:pt x="252134" y="3485236"/>
                </a:lnTo>
                <a:lnTo>
                  <a:pt x="252134" y="3343961"/>
                </a:lnTo>
                <a:lnTo>
                  <a:pt x="253142" y="3201315"/>
                </a:lnTo>
                <a:lnTo>
                  <a:pt x="252134" y="3057297"/>
                </a:lnTo>
                <a:lnTo>
                  <a:pt x="250117" y="2911221"/>
                </a:lnTo>
                <a:lnTo>
                  <a:pt x="248268" y="2765146"/>
                </a:lnTo>
                <a:lnTo>
                  <a:pt x="244234" y="2617013"/>
                </a:lnTo>
                <a:lnTo>
                  <a:pt x="240032" y="2467509"/>
                </a:lnTo>
                <a:lnTo>
                  <a:pt x="235157" y="2318004"/>
                </a:lnTo>
                <a:lnTo>
                  <a:pt x="228266" y="2167128"/>
                </a:lnTo>
                <a:lnTo>
                  <a:pt x="220029" y="2014881"/>
                </a:lnTo>
                <a:lnTo>
                  <a:pt x="212129" y="1861947"/>
                </a:lnTo>
                <a:lnTo>
                  <a:pt x="202044" y="1709014"/>
                </a:lnTo>
                <a:lnTo>
                  <a:pt x="189941" y="1554023"/>
                </a:lnTo>
                <a:lnTo>
                  <a:pt x="177839" y="1401090"/>
                </a:lnTo>
                <a:lnTo>
                  <a:pt x="163887" y="1245413"/>
                </a:lnTo>
                <a:lnTo>
                  <a:pt x="148591" y="1089051"/>
                </a:lnTo>
                <a:lnTo>
                  <a:pt x="132455" y="934746"/>
                </a:lnTo>
                <a:lnTo>
                  <a:pt x="113629" y="778383"/>
                </a:lnTo>
                <a:lnTo>
                  <a:pt x="93458" y="622707"/>
                </a:lnTo>
                <a:lnTo>
                  <a:pt x="73455" y="466344"/>
                </a:lnTo>
                <a:lnTo>
                  <a:pt x="50091" y="310668"/>
                </a:lnTo>
                <a:lnTo>
                  <a:pt x="26222" y="155677"/>
                </a:lnTo>
                <a:close/>
              </a:path>
            </a:pathLst>
          </a:custGeom>
        </p:spPr>
      </p:pic>
    </p:spTree>
    <p:extLst>
      <p:ext uri="{BB962C8B-B14F-4D97-AF65-F5344CB8AC3E}">
        <p14:creationId xmlns:p14="http://schemas.microsoft.com/office/powerpoint/2010/main" val="15250395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0DECDBC-0CD5-C6F5-4D45-C1EFBB34187E}"/>
              </a:ext>
            </a:extLst>
          </p:cNvPr>
          <p:cNvSpPr>
            <a:spLocks noGrp="1"/>
          </p:cNvSpPr>
          <p:nvPr>
            <p:ph type="title"/>
          </p:nvPr>
        </p:nvSpPr>
        <p:spPr>
          <a:xfrm>
            <a:off x="5282381" y="629266"/>
            <a:ext cx="4767471" cy="795497"/>
          </a:xfrm>
        </p:spPr>
        <p:txBody>
          <a:bodyPr>
            <a:normAutofit/>
          </a:bodyPr>
          <a:lstStyle/>
          <a:p>
            <a:r>
              <a:rPr lang="es-ES" sz="2400" dirty="0"/>
              <a:t>Consideraciones generales</a:t>
            </a:r>
            <a:endParaRPr lang="es-CR" sz="2400" dirty="0"/>
          </a:p>
        </p:txBody>
      </p:sp>
      <p:pic>
        <p:nvPicPr>
          <p:cNvPr id="13" name="Picture 4" descr="Bombilla en fondo amarillo con rayos de luz y cable pintados">
            <a:extLst>
              <a:ext uri="{FF2B5EF4-FFF2-40B4-BE49-F238E27FC236}">
                <a16:creationId xmlns:a16="http://schemas.microsoft.com/office/drawing/2014/main" id="{49C3F28A-0628-67A3-3BF4-966E24C8E9D1}"/>
              </a:ext>
            </a:extLst>
          </p:cNvPr>
          <p:cNvPicPr>
            <a:picLocks noChangeAspect="1"/>
          </p:cNvPicPr>
          <p:nvPr/>
        </p:nvPicPr>
        <p:blipFill rotWithShape="1">
          <a:blip r:embed="rId3"/>
          <a:srcRect l="51348" r="7090"/>
          <a:stretch/>
        </p:blipFill>
        <p:spPr>
          <a:xfrm>
            <a:off x="-1" y="10"/>
            <a:ext cx="4634680" cy="6857990"/>
          </a:xfrm>
          <a:prstGeom prst="rect">
            <a:avLst/>
          </a:prstGeom>
        </p:spPr>
      </p:pic>
      <p:sp>
        <p:nvSpPr>
          <p:cNvPr id="3" name="Marcador de contenido 2">
            <a:extLst>
              <a:ext uri="{FF2B5EF4-FFF2-40B4-BE49-F238E27FC236}">
                <a16:creationId xmlns:a16="http://schemas.microsoft.com/office/drawing/2014/main" id="{61926E4C-F554-11AC-B4CB-6CC5B8C0DB2F}"/>
              </a:ext>
            </a:extLst>
          </p:cNvPr>
          <p:cNvSpPr>
            <a:spLocks noGrp="1"/>
          </p:cNvSpPr>
          <p:nvPr>
            <p:ph idx="1"/>
          </p:nvPr>
        </p:nvSpPr>
        <p:spPr>
          <a:xfrm>
            <a:off x="5282381" y="1424763"/>
            <a:ext cx="6317740" cy="4823637"/>
          </a:xfrm>
        </p:spPr>
        <p:txBody>
          <a:bodyPr>
            <a:normAutofit/>
          </a:bodyPr>
          <a:lstStyle/>
          <a:p>
            <a:pPr algn="just">
              <a:lnSpc>
                <a:spcPct val="90000"/>
              </a:lnSpc>
            </a:pPr>
            <a:r>
              <a:rPr lang="es-ES" sz="1800" dirty="0"/>
              <a:t>1. El día 01 de diciembre del 2022 entra a regir la Ley 9986 denominada Ley general de Contratación Pública.</a:t>
            </a:r>
          </a:p>
          <a:p>
            <a:pPr algn="just">
              <a:lnSpc>
                <a:spcPct val="90000"/>
              </a:lnSpc>
            </a:pPr>
            <a:r>
              <a:rPr lang="es-ES" sz="1800" dirty="0"/>
              <a:t>2. El decreto 43808-H denominado Reglamento a la Ley General de Contratación Pública.</a:t>
            </a:r>
          </a:p>
          <a:p>
            <a:pPr algn="just">
              <a:lnSpc>
                <a:spcPct val="90000"/>
              </a:lnSpc>
            </a:pPr>
            <a:r>
              <a:rPr lang="es-ES" sz="1800" dirty="0"/>
              <a:t>Se inicia un reto en la implementación de un nuevo marco normativo en materia de compras públicas.</a:t>
            </a:r>
          </a:p>
          <a:p>
            <a:pPr algn="just">
              <a:lnSpc>
                <a:spcPct val="90000"/>
              </a:lnSpc>
            </a:pPr>
            <a:r>
              <a:rPr lang="es-ES" sz="1800" dirty="0"/>
              <a:t>Se busca hacer uso de los avances en tecnologías de información, eficiencia transaccional y dimensionamiento del control interno. (comprar inteligentes).</a:t>
            </a:r>
          </a:p>
          <a:p>
            <a:pPr algn="just">
              <a:lnSpc>
                <a:spcPct val="90000"/>
              </a:lnSpc>
            </a:pPr>
            <a:r>
              <a:rPr lang="es-ES" sz="1800" dirty="0"/>
              <a:t>Se busca que las comprar públicas sen más eficientes, dinámico, simple, eficiente y expeditos.</a:t>
            </a:r>
            <a:endParaRPr lang="es-CR" sz="1800" dirty="0"/>
          </a:p>
        </p:txBody>
      </p:sp>
    </p:spTree>
    <p:extLst>
      <p:ext uri="{BB962C8B-B14F-4D97-AF65-F5344CB8AC3E}">
        <p14:creationId xmlns:p14="http://schemas.microsoft.com/office/powerpoint/2010/main" val="1432175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8A3C342-1D03-412F-8DD3-BF519E8E0AE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7EE8BDE7-47B9-9318-6DE0-06DA6728BA6B}"/>
              </a:ext>
            </a:extLst>
          </p:cNvPr>
          <p:cNvSpPr>
            <a:spLocks noGrp="1"/>
          </p:cNvSpPr>
          <p:nvPr>
            <p:ph type="title"/>
          </p:nvPr>
        </p:nvSpPr>
        <p:spPr>
          <a:xfrm>
            <a:off x="648930" y="629266"/>
            <a:ext cx="6188190" cy="763599"/>
          </a:xfrm>
        </p:spPr>
        <p:txBody>
          <a:bodyPr>
            <a:normAutofit/>
          </a:bodyPr>
          <a:lstStyle/>
          <a:p>
            <a:r>
              <a:rPr lang="es-ES" sz="2800" dirty="0">
                <a:solidFill>
                  <a:srgbClr val="EBEBEB"/>
                </a:solidFill>
              </a:rPr>
              <a:t>Naturaleza de los lineamientos</a:t>
            </a:r>
            <a:endParaRPr lang="es-CR" sz="2800" dirty="0">
              <a:solidFill>
                <a:srgbClr val="EBEBEB"/>
              </a:solidFill>
            </a:endParaRPr>
          </a:p>
        </p:txBody>
      </p:sp>
      <p:sp>
        <p:nvSpPr>
          <p:cNvPr id="3" name="Marcador de contenido 2">
            <a:extLst>
              <a:ext uri="{FF2B5EF4-FFF2-40B4-BE49-F238E27FC236}">
                <a16:creationId xmlns:a16="http://schemas.microsoft.com/office/drawing/2014/main" id="{8A20D146-5D98-792E-D4DA-4B5757427AFC}"/>
              </a:ext>
            </a:extLst>
          </p:cNvPr>
          <p:cNvSpPr>
            <a:spLocks noGrp="1"/>
          </p:cNvSpPr>
          <p:nvPr>
            <p:ph idx="1"/>
          </p:nvPr>
        </p:nvSpPr>
        <p:spPr>
          <a:xfrm>
            <a:off x="648930" y="1626781"/>
            <a:ext cx="6188189" cy="4597039"/>
          </a:xfrm>
        </p:spPr>
        <p:txBody>
          <a:bodyPr>
            <a:normAutofit/>
          </a:bodyPr>
          <a:lstStyle/>
          <a:p>
            <a:pPr algn="just"/>
            <a:r>
              <a:rPr lang="es-ES" dirty="0">
                <a:solidFill>
                  <a:srgbClr val="FFFFFF"/>
                </a:solidFill>
              </a:rPr>
              <a:t>1. Lineamientos son de acatamiento obligatorio.</a:t>
            </a:r>
          </a:p>
          <a:p>
            <a:pPr algn="just"/>
            <a:r>
              <a:rPr lang="es-ES" dirty="0">
                <a:solidFill>
                  <a:srgbClr val="FFFFFF"/>
                </a:solidFill>
              </a:rPr>
              <a:t>2. Constituyen un  marco orientador temporal para cada instancia</a:t>
            </a:r>
          </a:p>
          <a:p>
            <a:pPr algn="just"/>
            <a:r>
              <a:rPr lang="es-ES" dirty="0">
                <a:solidFill>
                  <a:srgbClr val="FFFFFF"/>
                </a:solidFill>
              </a:rPr>
              <a:t>3. Las juntas tienen la obligación de acatar todas las disposiciones establecidas en la L.G.C.P y su reglamento.</a:t>
            </a:r>
          </a:p>
          <a:p>
            <a:endParaRPr lang="es-ES" dirty="0">
              <a:solidFill>
                <a:srgbClr val="FFFFFF"/>
              </a:solidFill>
            </a:endParaRPr>
          </a:p>
          <a:p>
            <a:endParaRPr lang="es-CR" dirty="0">
              <a:solidFill>
                <a:srgbClr val="FFFFFF"/>
              </a:solidFill>
            </a:endParaRPr>
          </a:p>
        </p:txBody>
      </p:sp>
      <p:sp>
        <p:nvSpPr>
          <p:cNvPr id="11" name="Freeform 31">
            <a:extLst>
              <a:ext uri="{FF2B5EF4-FFF2-40B4-BE49-F238E27FC236}">
                <a16:creationId xmlns:a16="http://schemas.microsoft.com/office/drawing/2014/main" id="{81CC9B02-E087-4350-AEBD-2C3CF001AF0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15974"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pic>
        <p:nvPicPr>
          <p:cNvPr id="7" name="Picture 4" descr="Marca de exclamación sobre fondo amarillo">
            <a:extLst>
              <a:ext uri="{FF2B5EF4-FFF2-40B4-BE49-F238E27FC236}">
                <a16:creationId xmlns:a16="http://schemas.microsoft.com/office/drawing/2014/main" id="{FAA34EC8-194A-07EF-466D-2C9CB7E1DDFB}"/>
              </a:ext>
            </a:extLst>
          </p:cNvPr>
          <p:cNvPicPr>
            <a:picLocks noChangeAspect="1"/>
          </p:cNvPicPr>
          <p:nvPr/>
        </p:nvPicPr>
        <p:blipFill rotWithShape="1">
          <a:blip r:embed="rId3"/>
          <a:srcRect l="29319" r="16402"/>
          <a:stretch/>
        </p:blipFill>
        <p:spPr>
          <a:xfrm>
            <a:off x="7229175" y="1"/>
            <a:ext cx="4963245" cy="6858001"/>
          </a:xfrm>
          <a:custGeom>
            <a:avLst/>
            <a:gdLst/>
            <a:ahLst/>
            <a:cxnLst/>
            <a:rect l="l" t="t" r="r" b="b"/>
            <a:pathLst>
              <a:path w="4963245" h="6858001">
                <a:moveTo>
                  <a:pt x="1177" y="0"/>
                </a:moveTo>
                <a:lnTo>
                  <a:pt x="1344715" y="0"/>
                </a:lnTo>
                <a:lnTo>
                  <a:pt x="1344715" y="1"/>
                </a:lnTo>
                <a:lnTo>
                  <a:pt x="4963245" y="1"/>
                </a:lnTo>
                <a:lnTo>
                  <a:pt x="4963244" y="6858001"/>
                </a:lnTo>
                <a:lnTo>
                  <a:pt x="900697" y="6858001"/>
                </a:lnTo>
                <a:lnTo>
                  <a:pt x="900697" y="6858000"/>
                </a:lnTo>
                <a:lnTo>
                  <a:pt x="0" y="6858000"/>
                </a:lnTo>
                <a:lnTo>
                  <a:pt x="5883" y="6817538"/>
                </a:lnTo>
                <a:lnTo>
                  <a:pt x="23196" y="6698894"/>
                </a:lnTo>
                <a:lnTo>
                  <a:pt x="35299" y="6612483"/>
                </a:lnTo>
                <a:lnTo>
                  <a:pt x="48073" y="6509613"/>
                </a:lnTo>
                <a:lnTo>
                  <a:pt x="63369" y="6387541"/>
                </a:lnTo>
                <a:lnTo>
                  <a:pt x="79506" y="6252438"/>
                </a:lnTo>
                <a:lnTo>
                  <a:pt x="96483" y="6100191"/>
                </a:lnTo>
                <a:lnTo>
                  <a:pt x="114469" y="5934227"/>
                </a:lnTo>
                <a:lnTo>
                  <a:pt x="132454" y="5753862"/>
                </a:lnTo>
                <a:lnTo>
                  <a:pt x="150776" y="5561838"/>
                </a:lnTo>
                <a:lnTo>
                  <a:pt x="167753" y="5354726"/>
                </a:lnTo>
                <a:lnTo>
                  <a:pt x="184058" y="5138013"/>
                </a:lnTo>
                <a:lnTo>
                  <a:pt x="198849" y="4908956"/>
                </a:lnTo>
                <a:lnTo>
                  <a:pt x="212969" y="4670298"/>
                </a:lnTo>
                <a:lnTo>
                  <a:pt x="226248" y="4421352"/>
                </a:lnTo>
                <a:lnTo>
                  <a:pt x="230955" y="4293793"/>
                </a:lnTo>
                <a:lnTo>
                  <a:pt x="236165" y="4163492"/>
                </a:lnTo>
                <a:lnTo>
                  <a:pt x="241040" y="4031133"/>
                </a:lnTo>
                <a:lnTo>
                  <a:pt x="244234" y="3898087"/>
                </a:lnTo>
                <a:lnTo>
                  <a:pt x="247091" y="3762299"/>
                </a:lnTo>
                <a:lnTo>
                  <a:pt x="250117" y="3625139"/>
                </a:lnTo>
                <a:lnTo>
                  <a:pt x="252134" y="3485236"/>
                </a:lnTo>
                <a:lnTo>
                  <a:pt x="252134" y="3343961"/>
                </a:lnTo>
                <a:lnTo>
                  <a:pt x="253142" y="3201315"/>
                </a:lnTo>
                <a:lnTo>
                  <a:pt x="252134" y="3057297"/>
                </a:lnTo>
                <a:lnTo>
                  <a:pt x="250117" y="2911221"/>
                </a:lnTo>
                <a:lnTo>
                  <a:pt x="248268" y="2765146"/>
                </a:lnTo>
                <a:lnTo>
                  <a:pt x="244234" y="2617013"/>
                </a:lnTo>
                <a:lnTo>
                  <a:pt x="240032" y="2467509"/>
                </a:lnTo>
                <a:lnTo>
                  <a:pt x="235157" y="2318004"/>
                </a:lnTo>
                <a:lnTo>
                  <a:pt x="228266" y="2167128"/>
                </a:lnTo>
                <a:lnTo>
                  <a:pt x="220029" y="2014881"/>
                </a:lnTo>
                <a:lnTo>
                  <a:pt x="212129" y="1861947"/>
                </a:lnTo>
                <a:lnTo>
                  <a:pt x="202044" y="1709014"/>
                </a:lnTo>
                <a:lnTo>
                  <a:pt x="189941" y="1554023"/>
                </a:lnTo>
                <a:lnTo>
                  <a:pt x="177839" y="1401090"/>
                </a:lnTo>
                <a:lnTo>
                  <a:pt x="163887" y="1245413"/>
                </a:lnTo>
                <a:lnTo>
                  <a:pt x="148591" y="1089051"/>
                </a:lnTo>
                <a:lnTo>
                  <a:pt x="132455" y="934746"/>
                </a:lnTo>
                <a:lnTo>
                  <a:pt x="113629" y="778383"/>
                </a:lnTo>
                <a:lnTo>
                  <a:pt x="93458" y="622707"/>
                </a:lnTo>
                <a:lnTo>
                  <a:pt x="73455" y="466344"/>
                </a:lnTo>
                <a:lnTo>
                  <a:pt x="50091" y="310668"/>
                </a:lnTo>
                <a:lnTo>
                  <a:pt x="26222" y="155677"/>
                </a:lnTo>
                <a:close/>
              </a:path>
            </a:pathLst>
          </a:custGeom>
        </p:spPr>
      </p:pic>
    </p:spTree>
    <p:extLst>
      <p:ext uri="{BB962C8B-B14F-4D97-AF65-F5344CB8AC3E}">
        <p14:creationId xmlns:p14="http://schemas.microsoft.com/office/powerpoint/2010/main" val="15177428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23E8915-D2AA-4327-A45A-972C3CA9574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8302FC3C-9804-4950-B721-5FD704BA606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12188952" cy="6858000"/>
          </a:xfrm>
          <a:prstGeom prst="rect">
            <a:avLst/>
          </a:prstGeom>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6B9695BD-ECF6-49CA-8877-8C493193C65D}"/>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5" y="1828800"/>
            <a:ext cx="0" cy="3200400"/>
          </a:xfrm>
          <a:prstGeom prst="line">
            <a:avLst/>
          </a:prstGeom>
          <a:ln w="1905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3BC6EBB2-9BDC-4075-BA6B-43A9FBF9C86C}"/>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b="23320"/>
          <a:stretch/>
        </p:blipFill>
        <p:spPr>
          <a:xfrm>
            <a:off x="8605878" y="6228080"/>
            <a:ext cx="993734" cy="762000"/>
          </a:xfrm>
          <a:prstGeom prst="rect">
            <a:avLst/>
          </a:prstGeom>
        </p:spPr>
      </p:pic>
      <p:sp>
        <p:nvSpPr>
          <p:cNvPr id="16" name="Freeform 5">
            <a:extLst>
              <a:ext uri="{FF2B5EF4-FFF2-40B4-BE49-F238E27FC236}">
                <a16:creationId xmlns:a16="http://schemas.microsoft.com/office/drawing/2014/main" id="{F3798573-F27B-47EB-8EA4-7EE34954C2D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588" y="0"/>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2" name="Título 1">
            <a:extLst>
              <a:ext uri="{FF2B5EF4-FFF2-40B4-BE49-F238E27FC236}">
                <a16:creationId xmlns:a16="http://schemas.microsoft.com/office/drawing/2014/main" id="{99C50337-2CE7-1469-7980-496A96ACB2AF}"/>
              </a:ext>
            </a:extLst>
          </p:cNvPr>
          <p:cNvSpPr>
            <a:spLocks noGrp="1"/>
          </p:cNvSpPr>
          <p:nvPr>
            <p:ph type="title"/>
          </p:nvPr>
        </p:nvSpPr>
        <p:spPr>
          <a:xfrm>
            <a:off x="806195" y="804672"/>
            <a:ext cx="3521359" cy="5248656"/>
          </a:xfrm>
        </p:spPr>
        <p:txBody>
          <a:bodyPr anchor="ctr">
            <a:normAutofit/>
          </a:bodyPr>
          <a:lstStyle/>
          <a:p>
            <a:pPr algn="ctr"/>
            <a:r>
              <a:rPr lang="es-ES" sz="2800" dirty="0"/>
              <a:t>Sistema digital unificado</a:t>
            </a:r>
            <a:endParaRPr lang="es-CR" sz="2800" dirty="0"/>
          </a:p>
        </p:txBody>
      </p:sp>
      <p:sp>
        <p:nvSpPr>
          <p:cNvPr id="3" name="Marcador de contenido 2">
            <a:extLst>
              <a:ext uri="{FF2B5EF4-FFF2-40B4-BE49-F238E27FC236}">
                <a16:creationId xmlns:a16="http://schemas.microsoft.com/office/drawing/2014/main" id="{C1162FD1-DD9C-B6FD-AD73-2E338096E47B}"/>
              </a:ext>
            </a:extLst>
          </p:cNvPr>
          <p:cNvSpPr>
            <a:spLocks noGrp="1"/>
          </p:cNvSpPr>
          <p:nvPr>
            <p:ph idx="1"/>
          </p:nvPr>
        </p:nvSpPr>
        <p:spPr>
          <a:xfrm>
            <a:off x="4975861" y="804671"/>
            <a:ext cx="6399930" cy="5248657"/>
          </a:xfrm>
        </p:spPr>
        <p:txBody>
          <a:bodyPr anchor="ctr">
            <a:normAutofit/>
          </a:bodyPr>
          <a:lstStyle/>
          <a:p>
            <a:pPr algn="just">
              <a:lnSpc>
                <a:spcPct val="90000"/>
              </a:lnSpc>
            </a:pPr>
            <a:r>
              <a:rPr lang="es-ES" sz="1700" dirty="0"/>
              <a:t>1. Todas la compras publica deben hacerse por la plataforma SICOP.</a:t>
            </a:r>
          </a:p>
          <a:p>
            <a:pPr algn="just">
              <a:lnSpc>
                <a:spcPct val="90000"/>
              </a:lnSpc>
            </a:pPr>
            <a:r>
              <a:rPr lang="es-ES" sz="1700" dirty="0"/>
              <a:t>2. El transitorio IV del decreto 43808-H denominado Reglamento a la Ley general de Contratación Pública estableció que la Administración que a la fecha de la entrada en vigencia de la LGCP, no estuviera incorporada en el sistema digital unificado, deberá acreditarlo ante la Dirección de Contratación dentro del plazo de un mes calendario posterior a su entrada en vigencia</a:t>
            </a:r>
          </a:p>
          <a:p>
            <a:pPr algn="just">
              <a:lnSpc>
                <a:spcPct val="90000"/>
              </a:lnSpc>
            </a:pPr>
            <a:r>
              <a:rPr lang="es-ES" sz="1700" dirty="0"/>
              <a:t>3. Para el caso de las Juntas de Educación y Juntas Administrativas, el Ministerio de Educación Pública, dentro del plazo de un mes indicado anteriormente realizó la solicitud de exclusión del uso del sistema digital unificado .</a:t>
            </a:r>
            <a:endParaRPr lang="es-CR" sz="1700" dirty="0"/>
          </a:p>
        </p:txBody>
      </p:sp>
    </p:spTree>
    <p:extLst>
      <p:ext uri="{BB962C8B-B14F-4D97-AF65-F5344CB8AC3E}">
        <p14:creationId xmlns:p14="http://schemas.microsoft.com/office/powerpoint/2010/main" val="7331611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8A3C342-1D03-412F-8DD3-BF519E8E0AE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79783939-9BA4-0098-6CDA-D4E3C1AFEBE0}"/>
              </a:ext>
            </a:extLst>
          </p:cNvPr>
          <p:cNvSpPr>
            <a:spLocks noGrp="1"/>
          </p:cNvSpPr>
          <p:nvPr>
            <p:ph idx="1"/>
          </p:nvPr>
        </p:nvSpPr>
        <p:spPr>
          <a:xfrm>
            <a:off x="648930" y="2438400"/>
            <a:ext cx="6188189" cy="3785419"/>
          </a:xfrm>
        </p:spPr>
        <p:txBody>
          <a:bodyPr>
            <a:normAutofit/>
          </a:bodyPr>
          <a:lstStyle/>
          <a:p>
            <a:pPr algn="just">
              <a:lnSpc>
                <a:spcPct val="90000"/>
              </a:lnSpc>
            </a:pPr>
            <a:r>
              <a:rPr lang="es-ES" dirty="0">
                <a:solidFill>
                  <a:srgbClr val="FFFFFF"/>
                </a:solidFill>
              </a:rPr>
              <a:t>Que la Dirección de Contratación Pública, a solicitud del MEP, mediante resolución: MH-DCoP-RES-0012-2023, resolvió autorizar del 01 de enero del 2023 al 01 de enero del 2024, para que las Juntas no estuvieran incorporadas en el sistema digital unificado de compras públicas (SICOP)</a:t>
            </a:r>
          </a:p>
          <a:p>
            <a:pPr algn="just">
              <a:lnSpc>
                <a:spcPct val="90000"/>
              </a:lnSpc>
            </a:pPr>
            <a:r>
              <a:rPr lang="es-ES" dirty="0">
                <a:solidFill>
                  <a:srgbClr val="FFFFFF"/>
                </a:solidFill>
              </a:rPr>
              <a:t>Deben las Juntas empezar desde ya a trasladarse al SICOP, para empezar a usarlo a partir del 01 de enero del 2024.</a:t>
            </a:r>
          </a:p>
        </p:txBody>
      </p:sp>
      <p:sp>
        <p:nvSpPr>
          <p:cNvPr id="11" name="Freeform 31">
            <a:extLst>
              <a:ext uri="{FF2B5EF4-FFF2-40B4-BE49-F238E27FC236}">
                <a16:creationId xmlns:a16="http://schemas.microsoft.com/office/drawing/2014/main" id="{81CC9B02-E087-4350-AEBD-2C3CF001AF0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15974"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pic>
        <p:nvPicPr>
          <p:cNvPr id="5" name="Picture 4" descr="Mano con lápiz sombreando círculos en una hoja">
            <a:extLst>
              <a:ext uri="{FF2B5EF4-FFF2-40B4-BE49-F238E27FC236}">
                <a16:creationId xmlns:a16="http://schemas.microsoft.com/office/drawing/2014/main" id="{E647E1F2-443E-7863-8D6F-7EDF71A918AE}"/>
              </a:ext>
            </a:extLst>
          </p:cNvPr>
          <p:cNvPicPr>
            <a:picLocks noChangeAspect="1"/>
          </p:cNvPicPr>
          <p:nvPr/>
        </p:nvPicPr>
        <p:blipFill rotWithShape="1">
          <a:blip r:embed="rId3"/>
          <a:srcRect l="41157" r="16686" b="-2"/>
          <a:stretch/>
        </p:blipFill>
        <p:spPr>
          <a:xfrm>
            <a:off x="7229175" y="1"/>
            <a:ext cx="4963245" cy="6858001"/>
          </a:xfrm>
          <a:custGeom>
            <a:avLst/>
            <a:gdLst/>
            <a:ahLst/>
            <a:cxnLst/>
            <a:rect l="l" t="t" r="r" b="b"/>
            <a:pathLst>
              <a:path w="4963245" h="6858001">
                <a:moveTo>
                  <a:pt x="1177" y="0"/>
                </a:moveTo>
                <a:lnTo>
                  <a:pt x="1344715" y="0"/>
                </a:lnTo>
                <a:lnTo>
                  <a:pt x="1344715" y="1"/>
                </a:lnTo>
                <a:lnTo>
                  <a:pt x="4963245" y="1"/>
                </a:lnTo>
                <a:lnTo>
                  <a:pt x="4963244" y="6858001"/>
                </a:lnTo>
                <a:lnTo>
                  <a:pt x="900697" y="6858001"/>
                </a:lnTo>
                <a:lnTo>
                  <a:pt x="900697" y="6858000"/>
                </a:lnTo>
                <a:lnTo>
                  <a:pt x="0" y="6858000"/>
                </a:lnTo>
                <a:lnTo>
                  <a:pt x="5883" y="6817538"/>
                </a:lnTo>
                <a:lnTo>
                  <a:pt x="23196" y="6698894"/>
                </a:lnTo>
                <a:lnTo>
                  <a:pt x="35299" y="6612483"/>
                </a:lnTo>
                <a:lnTo>
                  <a:pt x="48073" y="6509613"/>
                </a:lnTo>
                <a:lnTo>
                  <a:pt x="63369" y="6387541"/>
                </a:lnTo>
                <a:lnTo>
                  <a:pt x="79506" y="6252438"/>
                </a:lnTo>
                <a:lnTo>
                  <a:pt x="96483" y="6100191"/>
                </a:lnTo>
                <a:lnTo>
                  <a:pt x="114469" y="5934227"/>
                </a:lnTo>
                <a:lnTo>
                  <a:pt x="132454" y="5753862"/>
                </a:lnTo>
                <a:lnTo>
                  <a:pt x="150776" y="5561838"/>
                </a:lnTo>
                <a:lnTo>
                  <a:pt x="167753" y="5354726"/>
                </a:lnTo>
                <a:lnTo>
                  <a:pt x="184058" y="5138013"/>
                </a:lnTo>
                <a:lnTo>
                  <a:pt x="198849" y="4908956"/>
                </a:lnTo>
                <a:lnTo>
                  <a:pt x="212969" y="4670298"/>
                </a:lnTo>
                <a:lnTo>
                  <a:pt x="226248" y="4421352"/>
                </a:lnTo>
                <a:lnTo>
                  <a:pt x="230955" y="4293793"/>
                </a:lnTo>
                <a:lnTo>
                  <a:pt x="236165" y="4163492"/>
                </a:lnTo>
                <a:lnTo>
                  <a:pt x="241040" y="4031133"/>
                </a:lnTo>
                <a:lnTo>
                  <a:pt x="244234" y="3898087"/>
                </a:lnTo>
                <a:lnTo>
                  <a:pt x="247091" y="3762299"/>
                </a:lnTo>
                <a:lnTo>
                  <a:pt x="250117" y="3625139"/>
                </a:lnTo>
                <a:lnTo>
                  <a:pt x="252134" y="3485236"/>
                </a:lnTo>
                <a:lnTo>
                  <a:pt x="252134" y="3343961"/>
                </a:lnTo>
                <a:lnTo>
                  <a:pt x="253142" y="3201315"/>
                </a:lnTo>
                <a:lnTo>
                  <a:pt x="252134" y="3057297"/>
                </a:lnTo>
                <a:lnTo>
                  <a:pt x="250117" y="2911221"/>
                </a:lnTo>
                <a:lnTo>
                  <a:pt x="248268" y="2765146"/>
                </a:lnTo>
                <a:lnTo>
                  <a:pt x="244234" y="2617013"/>
                </a:lnTo>
                <a:lnTo>
                  <a:pt x="240032" y="2467509"/>
                </a:lnTo>
                <a:lnTo>
                  <a:pt x="235157" y="2318004"/>
                </a:lnTo>
                <a:lnTo>
                  <a:pt x="228266" y="2167128"/>
                </a:lnTo>
                <a:lnTo>
                  <a:pt x="220029" y="2014881"/>
                </a:lnTo>
                <a:lnTo>
                  <a:pt x="212129" y="1861947"/>
                </a:lnTo>
                <a:lnTo>
                  <a:pt x="202044" y="1709014"/>
                </a:lnTo>
                <a:lnTo>
                  <a:pt x="189941" y="1554023"/>
                </a:lnTo>
                <a:lnTo>
                  <a:pt x="177839" y="1401090"/>
                </a:lnTo>
                <a:lnTo>
                  <a:pt x="163887" y="1245413"/>
                </a:lnTo>
                <a:lnTo>
                  <a:pt x="148591" y="1089051"/>
                </a:lnTo>
                <a:lnTo>
                  <a:pt x="132455" y="934746"/>
                </a:lnTo>
                <a:lnTo>
                  <a:pt x="113629" y="778383"/>
                </a:lnTo>
                <a:lnTo>
                  <a:pt x="93458" y="622707"/>
                </a:lnTo>
                <a:lnTo>
                  <a:pt x="73455" y="466344"/>
                </a:lnTo>
                <a:lnTo>
                  <a:pt x="50091" y="310668"/>
                </a:lnTo>
                <a:lnTo>
                  <a:pt x="26222" y="155677"/>
                </a:lnTo>
                <a:close/>
              </a:path>
            </a:pathLst>
          </a:custGeom>
        </p:spPr>
      </p:pic>
    </p:spTree>
    <p:extLst>
      <p:ext uri="{BB962C8B-B14F-4D97-AF65-F5344CB8AC3E}">
        <p14:creationId xmlns:p14="http://schemas.microsoft.com/office/powerpoint/2010/main" val="7776176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8A3C342-1D03-412F-8DD3-BF519E8E0AE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9A615D17-9B51-D8BD-25AF-50732F9776B2}"/>
              </a:ext>
            </a:extLst>
          </p:cNvPr>
          <p:cNvSpPr>
            <a:spLocks noGrp="1"/>
          </p:cNvSpPr>
          <p:nvPr>
            <p:ph type="title"/>
          </p:nvPr>
        </p:nvSpPr>
        <p:spPr>
          <a:xfrm>
            <a:off x="648930" y="629266"/>
            <a:ext cx="6188190" cy="1174953"/>
          </a:xfrm>
        </p:spPr>
        <p:txBody>
          <a:bodyPr>
            <a:normAutofit fontScale="90000"/>
          </a:bodyPr>
          <a:lstStyle/>
          <a:p>
            <a:r>
              <a:rPr lang="es-ES" sz="2800" dirty="0">
                <a:solidFill>
                  <a:srgbClr val="EBEBEB"/>
                </a:solidFill>
              </a:rPr>
              <a:t>Disposiciones en cuanto contratación de obras infraestructura</a:t>
            </a:r>
            <a:endParaRPr lang="es-CR" sz="2800" dirty="0">
              <a:solidFill>
                <a:srgbClr val="EBEBEB"/>
              </a:solidFill>
            </a:endParaRPr>
          </a:p>
        </p:txBody>
      </p:sp>
      <p:sp>
        <p:nvSpPr>
          <p:cNvPr id="3" name="Marcador de contenido 2">
            <a:extLst>
              <a:ext uri="{FF2B5EF4-FFF2-40B4-BE49-F238E27FC236}">
                <a16:creationId xmlns:a16="http://schemas.microsoft.com/office/drawing/2014/main" id="{50783663-20A4-89C3-F4D6-E6D8762EF651}"/>
              </a:ext>
            </a:extLst>
          </p:cNvPr>
          <p:cNvSpPr>
            <a:spLocks noGrp="1"/>
          </p:cNvSpPr>
          <p:nvPr>
            <p:ph idx="1"/>
          </p:nvPr>
        </p:nvSpPr>
        <p:spPr>
          <a:xfrm>
            <a:off x="648930" y="2514176"/>
            <a:ext cx="6188189" cy="3709643"/>
          </a:xfrm>
        </p:spPr>
        <p:txBody>
          <a:bodyPr>
            <a:normAutofit/>
          </a:bodyPr>
          <a:lstStyle/>
          <a:p>
            <a:pPr algn="just"/>
            <a:r>
              <a:rPr lang="es-ES" dirty="0">
                <a:solidFill>
                  <a:srgbClr val="FFFFFF"/>
                </a:solidFill>
              </a:rPr>
              <a:t>1. la Junta debe contar con la autorización técnica del DIE.</a:t>
            </a:r>
          </a:p>
          <a:p>
            <a:pPr algn="just"/>
            <a:r>
              <a:rPr lang="es-ES" dirty="0">
                <a:solidFill>
                  <a:srgbClr val="FFFFFF"/>
                </a:solidFill>
              </a:rPr>
              <a:t>2. La junta no puede iniciar ninguna contratación de obras de infraestructura  mayor sin contar con autorización del DIE.</a:t>
            </a:r>
          </a:p>
          <a:p>
            <a:pPr algn="just"/>
            <a:r>
              <a:rPr lang="es-ES" dirty="0">
                <a:solidFill>
                  <a:srgbClr val="FFFFFF"/>
                </a:solidFill>
              </a:rPr>
              <a:t>Que el DIE emitirá procedimiento interno para que los funcionarios del MEP y juntas realicen los pasos a seguir necesarios para la contratación de obras de infraestructura.</a:t>
            </a:r>
          </a:p>
          <a:p>
            <a:endParaRPr lang="es-ES" dirty="0">
              <a:solidFill>
                <a:srgbClr val="FFFFFF"/>
              </a:solidFill>
            </a:endParaRPr>
          </a:p>
          <a:p>
            <a:endParaRPr lang="es-CR" dirty="0">
              <a:solidFill>
                <a:srgbClr val="FFFFFF"/>
              </a:solidFill>
            </a:endParaRPr>
          </a:p>
        </p:txBody>
      </p:sp>
      <p:sp>
        <p:nvSpPr>
          <p:cNvPr id="11" name="Freeform 31">
            <a:extLst>
              <a:ext uri="{FF2B5EF4-FFF2-40B4-BE49-F238E27FC236}">
                <a16:creationId xmlns:a16="http://schemas.microsoft.com/office/drawing/2014/main" id="{81CC9B02-E087-4350-AEBD-2C3CF001AF0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15974"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pic>
        <p:nvPicPr>
          <p:cNvPr id="5" name="Picture 4" descr="Gráfico en un documento con un bolígrafo">
            <a:extLst>
              <a:ext uri="{FF2B5EF4-FFF2-40B4-BE49-F238E27FC236}">
                <a16:creationId xmlns:a16="http://schemas.microsoft.com/office/drawing/2014/main" id="{7413D59C-8DDA-8C33-0A0D-EC8DDCA19DDC}"/>
              </a:ext>
            </a:extLst>
          </p:cNvPr>
          <p:cNvPicPr>
            <a:picLocks noChangeAspect="1"/>
          </p:cNvPicPr>
          <p:nvPr/>
        </p:nvPicPr>
        <p:blipFill rotWithShape="1">
          <a:blip r:embed="rId3"/>
          <a:srcRect l="32707" r="18984" b="-2"/>
          <a:stretch/>
        </p:blipFill>
        <p:spPr>
          <a:xfrm>
            <a:off x="7229175" y="1"/>
            <a:ext cx="4963245" cy="6858001"/>
          </a:xfrm>
          <a:custGeom>
            <a:avLst/>
            <a:gdLst/>
            <a:ahLst/>
            <a:cxnLst/>
            <a:rect l="l" t="t" r="r" b="b"/>
            <a:pathLst>
              <a:path w="4963245" h="6858001">
                <a:moveTo>
                  <a:pt x="1177" y="0"/>
                </a:moveTo>
                <a:lnTo>
                  <a:pt x="1344715" y="0"/>
                </a:lnTo>
                <a:lnTo>
                  <a:pt x="1344715" y="1"/>
                </a:lnTo>
                <a:lnTo>
                  <a:pt x="4963245" y="1"/>
                </a:lnTo>
                <a:lnTo>
                  <a:pt x="4963244" y="6858001"/>
                </a:lnTo>
                <a:lnTo>
                  <a:pt x="900697" y="6858001"/>
                </a:lnTo>
                <a:lnTo>
                  <a:pt x="900697" y="6858000"/>
                </a:lnTo>
                <a:lnTo>
                  <a:pt x="0" y="6858000"/>
                </a:lnTo>
                <a:lnTo>
                  <a:pt x="5883" y="6817538"/>
                </a:lnTo>
                <a:lnTo>
                  <a:pt x="23196" y="6698894"/>
                </a:lnTo>
                <a:lnTo>
                  <a:pt x="35299" y="6612483"/>
                </a:lnTo>
                <a:lnTo>
                  <a:pt x="48073" y="6509613"/>
                </a:lnTo>
                <a:lnTo>
                  <a:pt x="63369" y="6387541"/>
                </a:lnTo>
                <a:lnTo>
                  <a:pt x="79506" y="6252438"/>
                </a:lnTo>
                <a:lnTo>
                  <a:pt x="96483" y="6100191"/>
                </a:lnTo>
                <a:lnTo>
                  <a:pt x="114469" y="5934227"/>
                </a:lnTo>
                <a:lnTo>
                  <a:pt x="132454" y="5753862"/>
                </a:lnTo>
                <a:lnTo>
                  <a:pt x="150776" y="5561838"/>
                </a:lnTo>
                <a:lnTo>
                  <a:pt x="167753" y="5354726"/>
                </a:lnTo>
                <a:lnTo>
                  <a:pt x="184058" y="5138013"/>
                </a:lnTo>
                <a:lnTo>
                  <a:pt x="198849" y="4908956"/>
                </a:lnTo>
                <a:lnTo>
                  <a:pt x="212969" y="4670298"/>
                </a:lnTo>
                <a:lnTo>
                  <a:pt x="226248" y="4421352"/>
                </a:lnTo>
                <a:lnTo>
                  <a:pt x="230955" y="4293793"/>
                </a:lnTo>
                <a:lnTo>
                  <a:pt x="236165" y="4163492"/>
                </a:lnTo>
                <a:lnTo>
                  <a:pt x="241040" y="4031133"/>
                </a:lnTo>
                <a:lnTo>
                  <a:pt x="244234" y="3898087"/>
                </a:lnTo>
                <a:lnTo>
                  <a:pt x="247091" y="3762299"/>
                </a:lnTo>
                <a:lnTo>
                  <a:pt x="250117" y="3625139"/>
                </a:lnTo>
                <a:lnTo>
                  <a:pt x="252134" y="3485236"/>
                </a:lnTo>
                <a:lnTo>
                  <a:pt x="252134" y="3343961"/>
                </a:lnTo>
                <a:lnTo>
                  <a:pt x="253142" y="3201315"/>
                </a:lnTo>
                <a:lnTo>
                  <a:pt x="252134" y="3057297"/>
                </a:lnTo>
                <a:lnTo>
                  <a:pt x="250117" y="2911221"/>
                </a:lnTo>
                <a:lnTo>
                  <a:pt x="248268" y="2765146"/>
                </a:lnTo>
                <a:lnTo>
                  <a:pt x="244234" y="2617013"/>
                </a:lnTo>
                <a:lnTo>
                  <a:pt x="240032" y="2467509"/>
                </a:lnTo>
                <a:lnTo>
                  <a:pt x="235157" y="2318004"/>
                </a:lnTo>
                <a:lnTo>
                  <a:pt x="228266" y="2167128"/>
                </a:lnTo>
                <a:lnTo>
                  <a:pt x="220029" y="2014881"/>
                </a:lnTo>
                <a:lnTo>
                  <a:pt x="212129" y="1861947"/>
                </a:lnTo>
                <a:lnTo>
                  <a:pt x="202044" y="1709014"/>
                </a:lnTo>
                <a:lnTo>
                  <a:pt x="189941" y="1554023"/>
                </a:lnTo>
                <a:lnTo>
                  <a:pt x="177839" y="1401090"/>
                </a:lnTo>
                <a:lnTo>
                  <a:pt x="163887" y="1245413"/>
                </a:lnTo>
                <a:lnTo>
                  <a:pt x="148591" y="1089051"/>
                </a:lnTo>
                <a:lnTo>
                  <a:pt x="132455" y="934746"/>
                </a:lnTo>
                <a:lnTo>
                  <a:pt x="113629" y="778383"/>
                </a:lnTo>
                <a:lnTo>
                  <a:pt x="93458" y="622707"/>
                </a:lnTo>
                <a:lnTo>
                  <a:pt x="73455" y="466344"/>
                </a:lnTo>
                <a:lnTo>
                  <a:pt x="50091" y="310668"/>
                </a:lnTo>
                <a:lnTo>
                  <a:pt x="26222" y="155677"/>
                </a:lnTo>
                <a:close/>
              </a:path>
            </a:pathLst>
          </a:custGeom>
        </p:spPr>
      </p:pic>
    </p:spTree>
    <p:extLst>
      <p:ext uri="{BB962C8B-B14F-4D97-AF65-F5344CB8AC3E}">
        <p14:creationId xmlns:p14="http://schemas.microsoft.com/office/powerpoint/2010/main" val="5558821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8A3C342-1D03-412F-8DD3-BF519E8E0AE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B2C9FABA-FC30-74BD-C53D-FCDA4E8B0423}"/>
              </a:ext>
            </a:extLst>
          </p:cNvPr>
          <p:cNvSpPr>
            <a:spLocks noGrp="1"/>
          </p:cNvSpPr>
          <p:nvPr>
            <p:ph type="title"/>
          </p:nvPr>
        </p:nvSpPr>
        <p:spPr>
          <a:xfrm>
            <a:off x="648930" y="629266"/>
            <a:ext cx="6188190" cy="1174953"/>
          </a:xfrm>
        </p:spPr>
        <p:txBody>
          <a:bodyPr>
            <a:normAutofit fontScale="90000"/>
          </a:bodyPr>
          <a:lstStyle/>
          <a:p>
            <a:r>
              <a:rPr lang="es-ES" sz="3600" dirty="0">
                <a:solidFill>
                  <a:srgbClr val="EBEBEB"/>
                </a:solidFill>
              </a:rPr>
              <a:t>Lineamientos temporales en cuanto a otras comprar </a:t>
            </a:r>
            <a:endParaRPr lang="es-CR" sz="3600" dirty="0">
              <a:solidFill>
                <a:srgbClr val="EBEBEB"/>
              </a:solidFill>
            </a:endParaRPr>
          </a:p>
        </p:txBody>
      </p:sp>
      <p:sp>
        <p:nvSpPr>
          <p:cNvPr id="3" name="Marcador de contenido 2">
            <a:extLst>
              <a:ext uri="{FF2B5EF4-FFF2-40B4-BE49-F238E27FC236}">
                <a16:creationId xmlns:a16="http://schemas.microsoft.com/office/drawing/2014/main" id="{AE6429D0-41F4-AC96-A1A3-61FAA78ED612}"/>
              </a:ext>
            </a:extLst>
          </p:cNvPr>
          <p:cNvSpPr>
            <a:spLocks noGrp="1"/>
          </p:cNvSpPr>
          <p:nvPr>
            <p:ph idx="1"/>
          </p:nvPr>
        </p:nvSpPr>
        <p:spPr>
          <a:xfrm>
            <a:off x="648930" y="1804220"/>
            <a:ext cx="6188189" cy="4419600"/>
          </a:xfrm>
        </p:spPr>
        <p:txBody>
          <a:bodyPr>
            <a:normAutofit/>
          </a:bodyPr>
          <a:lstStyle/>
          <a:p>
            <a:pPr algn="just"/>
            <a:r>
              <a:rPr lang="es-ES" dirty="0">
                <a:solidFill>
                  <a:srgbClr val="FFFFFF"/>
                </a:solidFill>
              </a:rPr>
              <a:t>Lineamientos temporales hacen mención a lineamientos relacionados con:</a:t>
            </a:r>
          </a:p>
          <a:p>
            <a:pPr algn="just"/>
            <a:r>
              <a:rPr lang="es-ES" dirty="0">
                <a:solidFill>
                  <a:srgbClr val="FFFFFF"/>
                </a:solidFill>
              </a:rPr>
              <a:t>1. Bienes y Suministros.</a:t>
            </a:r>
          </a:p>
          <a:p>
            <a:pPr algn="just"/>
            <a:r>
              <a:rPr lang="es-ES" dirty="0">
                <a:solidFill>
                  <a:srgbClr val="FFFFFF"/>
                </a:solidFill>
              </a:rPr>
              <a:t>2. Servicios profesionales: contables y otros.</a:t>
            </a:r>
          </a:p>
          <a:p>
            <a:pPr algn="just"/>
            <a:r>
              <a:rPr lang="es-ES" dirty="0">
                <a:solidFill>
                  <a:srgbClr val="FFFFFF"/>
                </a:solidFill>
              </a:rPr>
              <a:t>3. Servicios de cocineras.</a:t>
            </a:r>
          </a:p>
          <a:p>
            <a:pPr algn="just"/>
            <a:r>
              <a:rPr lang="es-ES" dirty="0">
                <a:solidFill>
                  <a:srgbClr val="FFFFFF"/>
                </a:solidFill>
              </a:rPr>
              <a:t>4. Servicio de guardas de seguridad y auxiliares, otros (mantenimiento, conserjes, secretarias).</a:t>
            </a:r>
            <a:endParaRPr lang="es-CR" dirty="0">
              <a:solidFill>
                <a:srgbClr val="FFFFFF"/>
              </a:solidFill>
            </a:endParaRPr>
          </a:p>
        </p:txBody>
      </p:sp>
      <p:sp>
        <p:nvSpPr>
          <p:cNvPr id="11" name="Freeform 31">
            <a:extLst>
              <a:ext uri="{FF2B5EF4-FFF2-40B4-BE49-F238E27FC236}">
                <a16:creationId xmlns:a16="http://schemas.microsoft.com/office/drawing/2014/main" id="{81CC9B02-E087-4350-AEBD-2C3CF001AF0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15974"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pic>
        <p:nvPicPr>
          <p:cNvPr id="5" name="Picture 4" descr="Teclas de cajas registradoras antiguas">
            <a:extLst>
              <a:ext uri="{FF2B5EF4-FFF2-40B4-BE49-F238E27FC236}">
                <a16:creationId xmlns:a16="http://schemas.microsoft.com/office/drawing/2014/main" id="{8A6AB9FB-87EC-C16D-055D-78E788E6A8DB}"/>
              </a:ext>
            </a:extLst>
          </p:cNvPr>
          <p:cNvPicPr>
            <a:picLocks noChangeAspect="1"/>
          </p:cNvPicPr>
          <p:nvPr/>
        </p:nvPicPr>
        <p:blipFill rotWithShape="1">
          <a:blip r:embed="rId3"/>
          <a:srcRect l="24255" r="27618"/>
          <a:stretch/>
        </p:blipFill>
        <p:spPr>
          <a:xfrm>
            <a:off x="7229175" y="1"/>
            <a:ext cx="4963245" cy="6858001"/>
          </a:xfrm>
          <a:custGeom>
            <a:avLst/>
            <a:gdLst/>
            <a:ahLst/>
            <a:cxnLst/>
            <a:rect l="l" t="t" r="r" b="b"/>
            <a:pathLst>
              <a:path w="4963245" h="6858001">
                <a:moveTo>
                  <a:pt x="1177" y="0"/>
                </a:moveTo>
                <a:lnTo>
                  <a:pt x="1344715" y="0"/>
                </a:lnTo>
                <a:lnTo>
                  <a:pt x="1344715" y="1"/>
                </a:lnTo>
                <a:lnTo>
                  <a:pt x="4963245" y="1"/>
                </a:lnTo>
                <a:lnTo>
                  <a:pt x="4963244" y="6858001"/>
                </a:lnTo>
                <a:lnTo>
                  <a:pt x="900697" y="6858001"/>
                </a:lnTo>
                <a:lnTo>
                  <a:pt x="900697" y="6858000"/>
                </a:lnTo>
                <a:lnTo>
                  <a:pt x="0" y="6858000"/>
                </a:lnTo>
                <a:lnTo>
                  <a:pt x="5883" y="6817538"/>
                </a:lnTo>
                <a:lnTo>
                  <a:pt x="23196" y="6698894"/>
                </a:lnTo>
                <a:lnTo>
                  <a:pt x="35299" y="6612483"/>
                </a:lnTo>
                <a:lnTo>
                  <a:pt x="48073" y="6509613"/>
                </a:lnTo>
                <a:lnTo>
                  <a:pt x="63369" y="6387541"/>
                </a:lnTo>
                <a:lnTo>
                  <a:pt x="79506" y="6252438"/>
                </a:lnTo>
                <a:lnTo>
                  <a:pt x="96483" y="6100191"/>
                </a:lnTo>
                <a:lnTo>
                  <a:pt x="114469" y="5934227"/>
                </a:lnTo>
                <a:lnTo>
                  <a:pt x="132454" y="5753862"/>
                </a:lnTo>
                <a:lnTo>
                  <a:pt x="150776" y="5561838"/>
                </a:lnTo>
                <a:lnTo>
                  <a:pt x="167753" y="5354726"/>
                </a:lnTo>
                <a:lnTo>
                  <a:pt x="184058" y="5138013"/>
                </a:lnTo>
                <a:lnTo>
                  <a:pt x="198849" y="4908956"/>
                </a:lnTo>
                <a:lnTo>
                  <a:pt x="212969" y="4670298"/>
                </a:lnTo>
                <a:lnTo>
                  <a:pt x="226248" y="4421352"/>
                </a:lnTo>
                <a:lnTo>
                  <a:pt x="230955" y="4293793"/>
                </a:lnTo>
                <a:lnTo>
                  <a:pt x="236165" y="4163492"/>
                </a:lnTo>
                <a:lnTo>
                  <a:pt x="241040" y="4031133"/>
                </a:lnTo>
                <a:lnTo>
                  <a:pt x="244234" y="3898087"/>
                </a:lnTo>
                <a:lnTo>
                  <a:pt x="247091" y="3762299"/>
                </a:lnTo>
                <a:lnTo>
                  <a:pt x="250117" y="3625139"/>
                </a:lnTo>
                <a:lnTo>
                  <a:pt x="252134" y="3485236"/>
                </a:lnTo>
                <a:lnTo>
                  <a:pt x="252134" y="3343961"/>
                </a:lnTo>
                <a:lnTo>
                  <a:pt x="253142" y="3201315"/>
                </a:lnTo>
                <a:lnTo>
                  <a:pt x="252134" y="3057297"/>
                </a:lnTo>
                <a:lnTo>
                  <a:pt x="250117" y="2911221"/>
                </a:lnTo>
                <a:lnTo>
                  <a:pt x="248268" y="2765146"/>
                </a:lnTo>
                <a:lnTo>
                  <a:pt x="244234" y="2617013"/>
                </a:lnTo>
                <a:lnTo>
                  <a:pt x="240032" y="2467509"/>
                </a:lnTo>
                <a:lnTo>
                  <a:pt x="235157" y="2318004"/>
                </a:lnTo>
                <a:lnTo>
                  <a:pt x="228266" y="2167128"/>
                </a:lnTo>
                <a:lnTo>
                  <a:pt x="220029" y="2014881"/>
                </a:lnTo>
                <a:lnTo>
                  <a:pt x="212129" y="1861947"/>
                </a:lnTo>
                <a:lnTo>
                  <a:pt x="202044" y="1709014"/>
                </a:lnTo>
                <a:lnTo>
                  <a:pt x="189941" y="1554023"/>
                </a:lnTo>
                <a:lnTo>
                  <a:pt x="177839" y="1401090"/>
                </a:lnTo>
                <a:lnTo>
                  <a:pt x="163887" y="1245413"/>
                </a:lnTo>
                <a:lnTo>
                  <a:pt x="148591" y="1089051"/>
                </a:lnTo>
                <a:lnTo>
                  <a:pt x="132455" y="934746"/>
                </a:lnTo>
                <a:lnTo>
                  <a:pt x="113629" y="778383"/>
                </a:lnTo>
                <a:lnTo>
                  <a:pt x="93458" y="622707"/>
                </a:lnTo>
                <a:lnTo>
                  <a:pt x="73455" y="466344"/>
                </a:lnTo>
                <a:lnTo>
                  <a:pt x="50091" y="310668"/>
                </a:lnTo>
                <a:lnTo>
                  <a:pt x="26222" y="155677"/>
                </a:lnTo>
                <a:close/>
              </a:path>
            </a:pathLst>
          </a:custGeom>
        </p:spPr>
      </p:pic>
    </p:spTree>
    <p:extLst>
      <p:ext uri="{BB962C8B-B14F-4D97-AF65-F5344CB8AC3E}">
        <p14:creationId xmlns:p14="http://schemas.microsoft.com/office/powerpoint/2010/main" val="38426951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8A3C342-1D03-412F-8DD3-BF519E8E0AE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B2C9FABA-FC30-74BD-C53D-FCDA4E8B0423}"/>
              </a:ext>
            </a:extLst>
          </p:cNvPr>
          <p:cNvSpPr>
            <a:spLocks noGrp="1"/>
          </p:cNvSpPr>
          <p:nvPr>
            <p:ph type="title"/>
          </p:nvPr>
        </p:nvSpPr>
        <p:spPr>
          <a:xfrm>
            <a:off x="648930" y="629267"/>
            <a:ext cx="6188190" cy="795496"/>
          </a:xfrm>
        </p:spPr>
        <p:txBody>
          <a:bodyPr>
            <a:normAutofit fontScale="90000"/>
          </a:bodyPr>
          <a:lstStyle/>
          <a:p>
            <a:r>
              <a:rPr lang="es-ES" sz="2700" dirty="0">
                <a:solidFill>
                  <a:srgbClr val="FFFFFF"/>
                </a:solidFill>
              </a:rPr>
              <a:t>Lineamientos temporales para la contratación de Bienes y Suministros:</a:t>
            </a:r>
            <a:r>
              <a:rPr lang="es-ES" sz="1400" dirty="0">
                <a:solidFill>
                  <a:srgbClr val="FFFFFF"/>
                </a:solidFill>
              </a:rPr>
              <a:t/>
            </a:r>
            <a:br>
              <a:rPr lang="es-ES" sz="1400" dirty="0">
                <a:solidFill>
                  <a:srgbClr val="FFFFFF"/>
                </a:solidFill>
              </a:rPr>
            </a:br>
            <a:endParaRPr lang="es-CR" sz="3200" dirty="0">
              <a:solidFill>
                <a:srgbClr val="EBEBEB"/>
              </a:solidFill>
            </a:endParaRPr>
          </a:p>
        </p:txBody>
      </p:sp>
      <p:sp>
        <p:nvSpPr>
          <p:cNvPr id="3" name="Marcador de contenido 2">
            <a:extLst>
              <a:ext uri="{FF2B5EF4-FFF2-40B4-BE49-F238E27FC236}">
                <a16:creationId xmlns:a16="http://schemas.microsoft.com/office/drawing/2014/main" id="{AE6429D0-41F4-AC96-A1A3-61FAA78ED612}"/>
              </a:ext>
            </a:extLst>
          </p:cNvPr>
          <p:cNvSpPr>
            <a:spLocks noGrp="1"/>
          </p:cNvSpPr>
          <p:nvPr>
            <p:ph idx="1"/>
          </p:nvPr>
        </p:nvSpPr>
        <p:spPr>
          <a:xfrm>
            <a:off x="648930" y="1839434"/>
            <a:ext cx="6188189" cy="4384386"/>
          </a:xfrm>
        </p:spPr>
        <p:txBody>
          <a:bodyPr>
            <a:normAutofit/>
          </a:bodyPr>
          <a:lstStyle/>
          <a:p>
            <a:pPr algn="just"/>
            <a:r>
              <a:rPr lang="es-ES" dirty="0">
                <a:solidFill>
                  <a:srgbClr val="FFFFFF"/>
                </a:solidFill>
              </a:rPr>
              <a:t>A-) Las juntas deben acatar la L.G.C.P.</a:t>
            </a:r>
          </a:p>
          <a:p>
            <a:pPr algn="just"/>
            <a:r>
              <a:rPr lang="es-ES" dirty="0">
                <a:solidFill>
                  <a:srgbClr val="FFFFFF"/>
                </a:solidFill>
              </a:rPr>
              <a:t>B-) Quedan exentas del uso del SICOP durante el año 2023.</a:t>
            </a:r>
          </a:p>
          <a:p>
            <a:pPr algn="just"/>
            <a:r>
              <a:rPr lang="es-ES" dirty="0">
                <a:solidFill>
                  <a:srgbClr val="FFFFFF"/>
                </a:solidFill>
              </a:rPr>
              <a:t>C-) Debe darse una planificación de la compra (otorgar acuerdo), decisión inicial (otorgar acuerdo), verificar contenido presupuestario.</a:t>
            </a:r>
          </a:p>
          <a:p>
            <a:endParaRPr lang="es-ES" dirty="0">
              <a:solidFill>
                <a:srgbClr val="FFFFFF"/>
              </a:solidFill>
            </a:endParaRPr>
          </a:p>
          <a:p>
            <a:endParaRPr lang="es-ES" dirty="0">
              <a:solidFill>
                <a:srgbClr val="FFFFFF"/>
              </a:solidFill>
            </a:endParaRPr>
          </a:p>
        </p:txBody>
      </p:sp>
      <p:sp>
        <p:nvSpPr>
          <p:cNvPr id="11" name="Freeform 31">
            <a:extLst>
              <a:ext uri="{FF2B5EF4-FFF2-40B4-BE49-F238E27FC236}">
                <a16:creationId xmlns:a16="http://schemas.microsoft.com/office/drawing/2014/main" id="{81CC9B02-E087-4350-AEBD-2C3CF001AF0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15974"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pic>
        <p:nvPicPr>
          <p:cNvPr id="5" name="Picture 4" descr="Cajas en estanterías en un almacén">
            <a:extLst>
              <a:ext uri="{FF2B5EF4-FFF2-40B4-BE49-F238E27FC236}">
                <a16:creationId xmlns:a16="http://schemas.microsoft.com/office/drawing/2014/main" id="{73076476-BD8C-B910-6A42-1EF60935DF57}"/>
              </a:ext>
            </a:extLst>
          </p:cNvPr>
          <p:cNvPicPr>
            <a:picLocks noChangeAspect="1"/>
          </p:cNvPicPr>
          <p:nvPr/>
        </p:nvPicPr>
        <p:blipFill rotWithShape="1">
          <a:blip r:embed="rId3"/>
          <a:srcRect l="30542" r="21149" b="-2"/>
          <a:stretch/>
        </p:blipFill>
        <p:spPr>
          <a:xfrm>
            <a:off x="7229175" y="1"/>
            <a:ext cx="4963245" cy="6858001"/>
          </a:xfrm>
          <a:custGeom>
            <a:avLst/>
            <a:gdLst/>
            <a:ahLst/>
            <a:cxnLst/>
            <a:rect l="l" t="t" r="r" b="b"/>
            <a:pathLst>
              <a:path w="4963245" h="6858001">
                <a:moveTo>
                  <a:pt x="1177" y="0"/>
                </a:moveTo>
                <a:lnTo>
                  <a:pt x="1344715" y="0"/>
                </a:lnTo>
                <a:lnTo>
                  <a:pt x="1344715" y="1"/>
                </a:lnTo>
                <a:lnTo>
                  <a:pt x="4963245" y="1"/>
                </a:lnTo>
                <a:lnTo>
                  <a:pt x="4963244" y="6858001"/>
                </a:lnTo>
                <a:lnTo>
                  <a:pt x="900697" y="6858001"/>
                </a:lnTo>
                <a:lnTo>
                  <a:pt x="900697" y="6858000"/>
                </a:lnTo>
                <a:lnTo>
                  <a:pt x="0" y="6858000"/>
                </a:lnTo>
                <a:lnTo>
                  <a:pt x="5883" y="6817538"/>
                </a:lnTo>
                <a:lnTo>
                  <a:pt x="23196" y="6698894"/>
                </a:lnTo>
                <a:lnTo>
                  <a:pt x="35299" y="6612483"/>
                </a:lnTo>
                <a:lnTo>
                  <a:pt x="48073" y="6509613"/>
                </a:lnTo>
                <a:lnTo>
                  <a:pt x="63369" y="6387541"/>
                </a:lnTo>
                <a:lnTo>
                  <a:pt x="79506" y="6252438"/>
                </a:lnTo>
                <a:lnTo>
                  <a:pt x="96483" y="6100191"/>
                </a:lnTo>
                <a:lnTo>
                  <a:pt x="114469" y="5934227"/>
                </a:lnTo>
                <a:lnTo>
                  <a:pt x="132454" y="5753862"/>
                </a:lnTo>
                <a:lnTo>
                  <a:pt x="150776" y="5561838"/>
                </a:lnTo>
                <a:lnTo>
                  <a:pt x="167753" y="5354726"/>
                </a:lnTo>
                <a:lnTo>
                  <a:pt x="184058" y="5138013"/>
                </a:lnTo>
                <a:lnTo>
                  <a:pt x="198849" y="4908956"/>
                </a:lnTo>
                <a:lnTo>
                  <a:pt x="212969" y="4670298"/>
                </a:lnTo>
                <a:lnTo>
                  <a:pt x="226248" y="4421352"/>
                </a:lnTo>
                <a:lnTo>
                  <a:pt x="230955" y="4293793"/>
                </a:lnTo>
                <a:lnTo>
                  <a:pt x="236165" y="4163492"/>
                </a:lnTo>
                <a:lnTo>
                  <a:pt x="241040" y="4031133"/>
                </a:lnTo>
                <a:lnTo>
                  <a:pt x="244234" y="3898087"/>
                </a:lnTo>
                <a:lnTo>
                  <a:pt x="247091" y="3762299"/>
                </a:lnTo>
                <a:lnTo>
                  <a:pt x="250117" y="3625139"/>
                </a:lnTo>
                <a:lnTo>
                  <a:pt x="252134" y="3485236"/>
                </a:lnTo>
                <a:lnTo>
                  <a:pt x="252134" y="3343961"/>
                </a:lnTo>
                <a:lnTo>
                  <a:pt x="253142" y="3201315"/>
                </a:lnTo>
                <a:lnTo>
                  <a:pt x="252134" y="3057297"/>
                </a:lnTo>
                <a:lnTo>
                  <a:pt x="250117" y="2911221"/>
                </a:lnTo>
                <a:lnTo>
                  <a:pt x="248268" y="2765146"/>
                </a:lnTo>
                <a:lnTo>
                  <a:pt x="244234" y="2617013"/>
                </a:lnTo>
                <a:lnTo>
                  <a:pt x="240032" y="2467509"/>
                </a:lnTo>
                <a:lnTo>
                  <a:pt x="235157" y="2318004"/>
                </a:lnTo>
                <a:lnTo>
                  <a:pt x="228266" y="2167128"/>
                </a:lnTo>
                <a:lnTo>
                  <a:pt x="220029" y="2014881"/>
                </a:lnTo>
                <a:lnTo>
                  <a:pt x="212129" y="1861947"/>
                </a:lnTo>
                <a:lnTo>
                  <a:pt x="202044" y="1709014"/>
                </a:lnTo>
                <a:lnTo>
                  <a:pt x="189941" y="1554023"/>
                </a:lnTo>
                <a:lnTo>
                  <a:pt x="177839" y="1401090"/>
                </a:lnTo>
                <a:lnTo>
                  <a:pt x="163887" y="1245413"/>
                </a:lnTo>
                <a:lnTo>
                  <a:pt x="148591" y="1089051"/>
                </a:lnTo>
                <a:lnTo>
                  <a:pt x="132455" y="934746"/>
                </a:lnTo>
                <a:lnTo>
                  <a:pt x="113629" y="778383"/>
                </a:lnTo>
                <a:lnTo>
                  <a:pt x="93458" y="622707"/>
                </a:lnTo>
                <a:lnTo>
                  <a:pt x="73455" y="466344"/>
                </a:lnTo>
                <a:lnTo>
                  <a:pt x="50091" y="310668"/>
                </a:lnTo>
                <a:lnTo>
                  <a:pt x="26222" y="155677"/>
                </a:lnTo>
                <a:close/>
              </a:path>
            </a:pathLst>
          </a:custGeom>
        </p:spPr>
      </p:pic>
    </p:spTree>
    <p:extLst>
      <p:ext uri="{BB962C8B-B14F-4D97-AF65-F5344CB8AC3E}">
        <p14:creationId xmlns:p14="http://schemas.microsoft.com/office/powerpoint/2010/main" val="20858284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2C9FABA-FC30-74BD-C53D-FCDA4E8B0423}"/>
              </a:ext>
            </a:extLst>
          </p:cNvPr>
          <p:cNvSpPr>
            <a:spLocks noGrp="1"/>
          </p:cNvSpPr>
          <p:nvPr>
            <p:ph type="title"/>
          </p:nvPr>
        </p:nvSpPr>
        <p:spPr>
          <a:xfrm>
            <a:off x="650668" y="629266"/>
            <a:ext cx="6828512" cy="869925"/>
          </a:xfrm>
        </p:spPr>
        <p:txBody>
          <a:bodyPr>
            <a:normAutofit/>
          </a:bodyPr>
          <a:lstStyle/>
          <a:p>
            <a:r>
              <a:rPr lang="es-ES" sz="3200" dirty="0"/>
              <a:t>Lineamientos temporales </a:t>
            </a:r>
            <a:endParaRPr lang="es-CR" sz="3200" dirty="0"/>
          </a:p>
        </p:txBody>
      </p:sp>
      <p:pic>
        <p:nvPicPr>
          <p:cNvPr id="5" name="Picture 4" descr="Piezas de rompecabezas">
            <a:extLst>
              <a:ext uri="{FF2B5EF4-FFF2-40B4-BE49-F238E27FC236}">
                <a16:creationId xmlns:a16="http://schemas.microsoft.com/office/drawing/2014/main" id="{32F40D49-A701-2AB7-64F7-ADC60281E378}"/>
              </a:ext>
            </a:extLst>
          </p:cNvPr>
          <p:cNvPicPr>
            <a:picLocks noChangeAspect="1"/>
          </p:cNvPicPr>
          <p:nvPr/>
        </p:nvPicPr>
        <p:blipFill rotWithShape="1">
          <a:blip r:embed="rId3"/>
          <a:srcRect l="34129" r="26512"/>
          <a:stretch/>
        </p:blipFill>
        <p:spPr>
          <a:xfrm>
            <a:off x="8135860" y="10"/>
            <a:ext cx="4058949" cy="6857990"/>
          </a:xfrm>
          <a:prstGeom prst="rect">
            <a:avLst/>
          </a:prstGeom>
        </p:spPr>
      </p:pic>
      <p:sp>
        <p:nvSpPr>
          <p:cNvPr id="9" name="Rectangle 8">
            <a:extLst>
              <a:ext uri="{FF2B5EF4-FFF2-40B4-BE49-F238E27FC236}">
                <a16:creationId xmlns:a16="http://schemas.microsoft.com/office/drawing/2014/main" id="{14701A01-E306-48FB-A661-2335BB38BA3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Marcador de contenido 2">
            <a:extLst>
              <a:ext uri="{FF2B5EF4-FFF2-40B4-BE49-F238E27FC236}">
                <a16:creationId xmlns:a16="http://schemas.microsoft.com/office/drawing/2014/main" id="{AE6429D0-41F4-AC96-A1A3-61FAA78ED612}"/>
              </a:ext>
            </a:extLst>
          </p:cNvPr>
          <p:cNvSpPr>
            <a:spLocks noGrp="1"/>
          </p:cNvSpPr>
          <p:nvPr>
            <p:ph idx="1"/>
          </p:nvPr>
        </p:nvSpPr>
        <p:spPr>
          <a:xfrm>
            <a:off x="650668" y="1754372"/>
            <a:ext cx="6828512" cy="4494027"/>
          </a:xfrm>
        </p:spPr>
        <p:txBody>
          <a:bodyPr>
            <a:normAutofit/>
          </a:bodyPr>
          <a:lstStyle/>
          <a:p>
            <a:pPr algn="just">
              <a:lnSpc>
                <a:spcPct val="90000"/>
              </a:lnSpc>
            </a:pPr>
            <a:r>
              <a:rPr lang="es-ES" sz="1600" dirty="0"/>
              <a:t>D. Lineamientos temporales para la contratación de servicios tales como:</a:t>
            </a:r>
          </a:p>
          <a:p>
            <a:pPr algn="just">
              <a:lnSpc>
                <a:spcPct val="90000"/>
              </a:lnSpc>
            </a:pPr>
            <a:r>
              <a:rPr lang="es-ES" sz="1600" dirty="0"/>
              <a:t>E. Planificación de la compra (otorgar acuerdo). </a:t>
            </a:r>
          </a:p>
          <a:p>
            <a:pPr algn="just">
              <a:lnSpc>
                <a:spcPct val="90000"/>
              </a:lnSpc>
            </a:pPr>
            <a:r>
              <a:rPr lang="es-ES" sz="1600" dirty="0"/>
              <a:t>F. Debe la junta registrar en un acta el acuerdo de promover el concurso de un determinado servicio o bien.</a:t>
            </a:r>
          </a:p>
          <a:p>
            <a:pPr algn="just">
              <a:lnSpc>
                <a:spcPct val="90000"/>
              </a:lnSpc>
            </a:pPr>
            <a:r>
              <a:rPr lang="es-ES" sz="1600" dirty="0"/>
              <a:t>G. Decisión inicial (otorgar acuerdo).</a:t>
            </a:r>
          </a:p>
          <a:p>
            <a:pPr algn="just">
              <a:lnSpc>
                <a:spcPct val="90000"/>
              </a:lnSpc>
            </a:pPr>
            <a:r>
              <a:rPr lang="es-ES" sz="1600" dirty="0"/>
              <a:t>H. Debe describirse la identificación de la necesidad del bien o servicio a contratar.  </a:t>
            </a:r>
          </a:p>
          <a:p>
            <a:pPr algn="just">
              <a:lnSpc>
                <a:spcPct val="90000"/>
              </a:lnSpc>
            </a:pPr>
            <a:r>
              <a:rPr lang="es-ES" sz="1600" dirty="0"/>
              <a:t>i. Debe justificarse la descripción y estimación del costo del bien o servicio.</a:t>
            </a:r>
          </a:p>
          <a:p>
            <a:pPr algn="just">
              <a:lnSpc>
                <a:spcPct val="90000"/>
              </a:lnSpc>
            </a:pPr>
            <a:r>
              <a:rPr lang="es-ES" sz="1600" dirty="0"/>
              <a:t>J. Cronograma de la realización de la contratación.</a:t>
            </a:r>
          </a:p>
          <a:p>
            <a:pPr algn="just">
              <a:lnSpc>
                <a:spcPct val="90000"/>
              </a:lnSpc>
            </a:pPr>
            <a:r>
              <a:rPr lang="es-ES" sz="1600" dirty="0"/>
              <a:t>K. Parámetros de calidad.</a:t>
            </a:r>
          </a:p>
          <a:p>
            <a:pPr algn="just">
              <a:lnSpc>
                <a:spcPct val="90000"/>
              </a:lnSpc>
            </a:pPr>
            <a:r>
              <a:rPr lang="es-ES" sz="1600"/>
              <a:t>L. Verificar </a:t>
            </a:r>
            <a:r>
              <a:rPr lang="es-ES" sz="1600" dirty="0"/>
              <a:t>contenido presupuestario.</a:t>
            </a:r>
          </a:p>
          <a:p>
            <a:pPr>
              <a:lnSpc>
                <a:spcPct val="90000"/>
              </a:lnSpc>
            </a:pPr>
            <a:endParaRPr lang="es-ES" sz="1400" dirty="0"/>
          </a:p>
          <a:p>
            <a:pPr>
              <a:lnSpc>
                <a:spcPct val="90000"/>
              </a:lnSpc>
            </a:pPr>
            <a:endParaRPr lang="es-ES" sz="1400" dirty="0"/>
          </a:p>
        </p:txBody>
      </p:sp>
    </p:spTree>
    <p:extLst>
      <p:ext uri="{BB962C8B-B14F-4D97-AF65-F5344CB8AC3E}">
        <p14:creationId xmlns:p14="http://schemas.microsoft.com/office/powerpoint/2010/main" val="7518401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A8BFB23-C5DA-02C6-9814-DB4FA6C2A8CC}"/>
              </a:ext>
            </a:extLst>
          </p:cNvPr>
          <p:cNvSpPr>
            <a:spLocks noGrp="1"/>
          </p:cNvSpPr>
          <p:nvPr>
            <p:ph type="title"/>
          </p:nvPr>
        </p:nvSpPr>
        <p:spPr>
          <a:xfrm>
            <a:off x="650668" y="629266"/>
            <a:ext cx="6828512" cy="816762"/>
          </a:xfrm>
        </p:spPr>
        <p:txBody>
          <a:bodyPr>
            <a:normAutofit/>
          </a:bodyPr>
          <a:lstStyle/>
          <a:p>
            <a:r>
              <a:rPr lang="es-ES" sz="3200" dirty="0"/>
              <a:t>El administrador del contrato</a:t>
            </a:r>
            <a:endParaRPr lang="es-CR" sz="3200" dirty="0"/>
          </a:p>
        </p:txBody>
      </p:sp>
      <p:pic>
        <p:nvPicPr>
          <p:cNvPr id="5" name="Picture 4" descr="Diagramas y gráficos vistosos">
            <a:extLst>
              <a:ext uri="{FF2B5EF4-FFF2-40B4-BE49-F238E27FC236}">
                <a16:creationId xmlns:a16="http://schemas.microsoft.com/office/drawing/2014/main" id="{F71E5591-4D48-C95C-1983-6C6C9EB12CEA}"/>
              </a:ext>
            </a:extLst>
          </p:cNvPr>
          <p:cNvPicPr>
            <a:picLocks noChangeAspect="1"/>
          </p:cNvPicPr>
          <p:nvPr/>
        </p:nvPicPr>
        <p:blipFill rotWithShape="1">
          <a:blip r:embed="rId3"/>
          <a:srcRect l="32298" r="28195" b="-1"/>
          <a:stretch/>
        </p:blipFill>
        <p:spPr>
          <a:xfrm>
            <a:off x="8135860" y="10"/>
            <a:ext cx="4058949" cy="6857990"/>
          </a:xfrm>
          <a:prstGeom prst="rect">
            <a:avLst/>
          </a:prstGeom>
        </p:spPr>
      </p:pic>
      <p:sp>
        <p:nvSpPr>
          <p:cNvPr id="9" name="Rectangle 8">
            <a:extLst>
              <a:ext uri="{FF2B5EF4-FFF2-40B4-BE49-F238E27FC236}">
                <a16:creationId xmlns:a16="http://schemas.microsoft.com/office/drawing/2014/main" id="{14701A01-E306-48FB-A661-2335BB38BA3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Marcador de contenido 2">
            <a:extLst>
              <a:ext uri="{FF2B5EF4-FFF2-40B4-BE49-F238E27FC236}">
                <a16:creationId xmlns:a16="http://schemas.microsoft.com/office/drawing/2014/main" id="{3C9EA97F-7BD0-6DBF-8EB8-11E4FCD41C78}"/>
              </a:ext>
            </a:extLst>
          </p:cNvPr>
          <p:cNvSpPr>
            <a:spLocks noGrp="1"/>
          </p:cNvSpPr>
          <p:nvPr>
            <p:ph idx="1"/>
          </p:nvPr>
        </p:nvSpPr>
        <p:spPr>
          <a:xfrm>
            <a:off x="650668" y="1679944"/>
            <a:ext cx="6828512" cy="4568455"/>
          </a:xfrm>
        </p:spPr>
        <p:txBody>
          <a:bodyPr>
            <a:normAutofit/>
          </a:bodyPr>
          <a:lstStyle/>
          <a:p>
            <a:pPr>
              <a:lnSpc>
                <a:spcPct val="90000"/>
              </a:lnSpc>
            </a:pPr>
            <a:r>
              <a:rPr lang="es-ES" sz="1600" dirty="0"/>
              <a:t>Una vez que se cuente con el acuerdo de iniciar el proceso, la junta debe designar en uno de sus miembros el rol de administrador del contrato.</a:t>
            </a:r>
          </a:p>
          <a:p>
            <a:pPr>
              <a:lnSpc>
                <a:spcPct val="90000"/>
              </a:lnSpc>
            </a:pPr>
            <a:r>
              <a:rPr lang="es-ES" sz="1600" dirty="0"/>
              <a:t>Acciones a seguir: </a:t>
            </a:r>
          </a:p>
          <a:p>
            <a:pPr>
              <a:lnSpc>
                <a:spcPct val="90000"/>
              </a:lnSpc>
            </a:pPr>
            <a:r>
              <a:rPr lang="es-ES" sz="1600" dirty="0"/>
              <a:t>A-) conformación del expediente  de la contratación(físico o digital).</a:t>
            </a:r>
          </a:p>
          <a:p>
            <a:pPr>
              <a:lnSpc>
                <a:spcPct val="90000"/>
              </a:lnSpc>
            </a:pPr>
            <a:r>
              <a:rPr lang="es-ES" sz="1600" dirty="0"/>
              <a:t>B-) realizar estudio de mercado del bien y/o servicio a contratar.</a:t>
            </a:r>
          </a:p>
          <a:p>
            <a:pPr>
              <a:lnSpc>
                <a:spcPct val="90000"/>
              </a:lnSpc>
            </a:pPr>
            <a:r>
              <a:rPr lang="es-ES" sz="1600" dirty="0"/>
              <a:t>C-) presentar informe a la Junta del análisis del estudio de  mercado</a:t>
            </a:r>
          </a:p>
          <a:p>
            <a:pPr>
              <a:lnSpc>
                <a:spcPct val="90000"/>
              </a:lnSpc>
            </a:pPr>
            <a:r>
              <a:rPr lang="es-ES" sz="1600" dirty="0"/>
              <a:t>D-) la Junta con el informe de mercado debe tomar un acuerdo sobre el tipo de procedimiento a seguir (ordinario o extraordinario). (ver artículo 36 de LGCP) (Licitación Mayor, Licitación Menor o Licitación Reducida).</a:t>
            </a:r>
          </a:p>
        </p:txBody>
      </p:sp>
    </p:spTree>
    <p:extLst>
      <p:ext uri="{BB962C8B-B14F-4D97-AF65-F5344CB8AC3E}">
        <p14:creationId xmlns:p14="http://schemas.microsoft.com/office/powerpoint/2010/main" val="10311782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B9AA5BD-E471-8373-A8EB-3EF69ACBF691}"/>
              </a:ext>
            </a:extLst>
          </p:cNvPr>
          <p:cNvSpPr>
            <a:spLocks noGrp="1"/>
          </p:cNvSpPr>
          <p:nvPr>
            <p:ph type="title"/>
          </p:nvPr>
        </p:nvSpPr>
        <p:spPr>
          <a:xfrm>
            <a:off x="650668" y="629266"/>
            <a:ext cx="4802031" cy="1641986"/>
          </a:xfrm>
        </p:spPr>
        <p:txBody>
          <a:bodyPr>
            <a:normAutofit/>
          </a:bodyPr>
          <a:lstStyle/>
          <a:p>
            <a:pPr algn="just">
              <a:lnSpc>
                <a:spcPct val="90000"/>
              </a:lnSpc>
            </a:pPr>
            <a:r>
              <a:rPr lang="es-ES" sz="3200" dirty="0"/>
              <a:t>Tipos de compras de bienes y servicios</a:t>
            </a:r>
            <a:endParaRPr lang="es-CR" sz="3200" dirty="0"/>
          </a:p>
        </p:txBody>
      </p:sp>
      <p:pic>
        <p:nvPicPr>
          <p:cNvPr id="5" name="Picture 4" descr="Números de la bolsa de valores">
            <a:extLst>
              <a:ext uri="{FF2B5EF4-FFF2-40B4-BE49-F238E27FC236}">
                <a16:creationId xmlns:a16="http://schemas.microsoft.com/office/drawing/2014/main" id="{C995E55F-71BB-58E3-62D8-822AAEC679C7}"/>
              </a:ext>
            </a:extLst>
          </p:cNvPr>
          <p:cNvPicPr>
            <a:picLocks noChangeAspect="1"/>
          </p:cNvPicPr>
          <p:nvPr/>
        </p:nvPicPr>
        <p:blipFill rotWithShape="1">
          <a:blip r:embed="rId3"/>
          <a:srcRect l="21081" r="19600" b="-1"/>
          <a:stretch/>
        </p:blipFill>
        <p:spPr>
          <a:xfrm>
            <a:off x="6100398" y="10"/>
            <a:ext cx="6094412" cy="6857990"/>
          </a:xfrm>
          <a:prstGeom prst="rect">
            <a:avLst/>
          </a:prstGeom>
        </p:spPr>
      </p:pic>
      <p:sp>
        <p:nvSpPr>
          <p:cNvPr id="9" name="Rectangle 8">
            <a:extLst>
              <a:ext uri="{FF2B5EF4-FFF2-40B4-BE49-F238E27FC236}">
                <a16:creationId xmlns:a16="http://schemas.microsoft.com/office/drawing/2014/main" id="{495DDCFA-D3DE-4CEB-8AFF-C6501187E43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Marcador de contenido 2">
            <a:extLst>
              <a:ext uri="{FF2B5EF4-FFF2-40B4-BE49-F238E27FC236}">
                <a16:creationId xmlns:a16="http://schemas.microsoft.com/office/drawing/2014/main" id="{E29CC471-D80A-FDC3-6397-F9631BCC035B}"/>
              </a:ext>
            </a:extLst>
          </p:cNvPr>
          <p:cNvSpPr>
            <a:spLocks noGrp="1"/>
          </p:cNvSpPr>
          <p:nvPr>
            <p:ph idx="1"/>
          </p:nvPr>
        </p:nvSpPr>
        <p:spPr>
          <a:xfrm>
            <a:off x="650668" y="2438400"/>
            <a:ext cx="4802031" cy="3809999"/>
          </a:xfrm>
        </p:spPr>
        <p:txBody>
          <a:bodyPr>
            <a:normAutofit/>
          </a:bodyPr>
          <a:lstStyle/>
          <a:p>
            <a:pPr algn="just"/>
            <a:r>
              <a:rPr lang="es-ES" sz="1900" dirty="0"/>
              <a:t>Licitación mayor; comprar superiores a 264-519-083 colones.</a:t>
            </a:r>
          </a:p>
          <a:p>
            <a:pPr algn="just"/>
            <a:r>
              <a:rPr lang="es-ES" sz="1900" dirty="0"/>
              <a:t>Licitación menor: compras entre 66.129.771 y 264.519.083 colones</a:t>
            </a:r>
          </a:p>
          <a:p>
            <a:pPr algn="just"/>
            <a:r>
              <a:rPr lang="es-ES" sz="1900" dirty="0"/>
              <a:t>Licitación reducida: comprar que sean igual o menor a 66.129.771 colones.</a:t>
            </a:r>
          </a:p>
          <a:p>
            <a:pPr algn="just"/>
            <a:endParaRPr lang="es-ES" sz="1900" dirty="0"/>
          </a:p>
          <a:p>
            <a:pPr algn="just"/>
            <a:r>
              <a:rPr lang="es-ES" sz="1900" dirty="0"/>
              <a:t>NOTA: Estos rubros son actualizados anualmente y son distintos para obras de infraestructura</a:t>
            </a:r>
            <a:endParaRPr lang="es-CR" sz="1900" dirty="0"/>
          </a:p>
        </p:txBody>
      </p:sp>
    </p:spTree>
    <p:extLst>
      <p:ext uri="{BB962C8B-B14F-4D97-AF65-F5344CB8AC3E}">
        <p14:creationId xmlns:p14="http://schemas.microsoft.com/office/powerpoint/2010/main" val="17519199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1E6CB29-DB0A-4830-7498-86A5F8E0E75E}"/>
              </a:ext>
            </a:extLst>
          </p:cNvPr>
          <p:cNvSpPr>
            <a:spLocks noGrp="1"/>
          </p:cNvSpPr>
          <p:nvPr>
            <p:ph type="title"/>
          </p:nvPr>
        </p:nvSpPr>
        <p:spPr>
          <a:xfrm>
            <a:off x="650668" y="265814"/>
            <a:ext cx="4802031" cy="1148316"/>
          </a:xfrm>
        </p:spPr>
        <p:txBody>
          <a:bodyPr>
            <a:normAutofit fontScale="90000"/>
          </a:bodyPr>
          <a:lstStyle/>
          <a:p>
            <a:pPr>
              <a:lnSpc>
                <a:spcPct val="90000"/>
              </a:lnSpc>
            </a:pPr>
            <a:r>
              <a:rPr lang="es-ES" sz="2600" dirty="0"/>
              <a:t>PLIEGOS DE CONDICIONES ANTES LLAMADO CARTEL DE LICITACIÒN:</a:t>
            </a:r>
            <a:endParaRPr lang="es-CR" sz="2600" dirty="0"/>
          </a:p>
        </p:txBody>
      </p:sp>
      <p:pic>
        <p:nvPicPr>
          <p:cNvPr id="5" name="Picture 4" descr="Gráfico en un documento con un bolígrafo">
            <a:extLst>
              <a:ext uri="{FF2B5EF4-FFF2-40B4-BE49-F238E27FC236}">
                <a16:creationId xmlns:a16="http://schemas.microsoft.com/office/drawing/2014/main" id="{CB828DDD-521D-D1AD-8B2C-830D8860562F}"/>
              </a:ext>
            </a:extLst>
          </p:cNvPr>
          <p:cNvPicPr>
            <a:picLocks noChangeAspect="1"/>
          </p:cNvPicPr>
          <p:nvPr/>
        </p:nvPicPr>
        <p:blipFill rotWithShape="1">
          <a:blip r:embed="rId3"/>
          <a:srcRect l="27202" r="13479" b="-1"/>
          <a:stretch/>
        </p:blipFill>
        <p:spPr>
          <a:xfrm>
            <a:off x="6100398" y="10"/>
            <a:ext cx="6094412" cy="6857990"/>
          </a:xfrm>
          <a:prstGeom prst="rect">
            <a:avLst/>
          </a:prstGeom>
        </p:spPr>
      </p:pic>
      <p:sp>
        <p:nvSpPr>
          <p:cNvPr id="9" name="Rectangle 8">
            <a:extLst>
              <a:ext uri="{FF2B5EF4-FFF2-40B4-BE49-F238E27FC236}">
                <a16:creationId xmlns:a16="http://schemas.microsoft.com/office/drawing/2014/main" id="{495DDCFA-D3DE-4CEB-8AFF-C6501187E43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Marcador de contenido 2">
            <a:extLst>
              <a:ext uri="{FF2B5EF4-FFF2-40B4-BE49-F238E27FC236}">
                <a16:creationId xmlns:a16="http://schemas.microsoft.com/office/drawing/2014/main" id="{26D0D6FD-76B4-A5E9-4153-99FF40B01620}"/>
              </a:ext>
            </a:extLst>
          </p:cNvPr>
          <p:cNvSpPr>
            <a:spLocks noGrp="1"/>
          </p:cNvSpPr>
          <p:nvPr>
            <p:ph idx="1"/>
          </p:nvPr>
        </p:nvSpPr>
        <p:spPr>
          <a:xfrm>
            <a:off x="650668" y="1616150"/>
            <a:ext cx="4802031" cy="4632250"/>
          </a:xfrm>
        </p:spPr>
        <p:txBody>
          <a:bodyPr>
            <a:normAutofit lnSpcReduction="10000"/>
          </a:bodyPr>
          <a:lstStyle/>
          <a:p>
            <a:pPr algn="just">
              <a:lnSpc>
                <a:spcPct val="90000"/>
              </a:lnSpc>
            </a:pPr>
            <a:r>
              <a:rPr lang="es-ES" sz="1400" dirty="0"/>
              <a:t>1. Definido el tipo de procedimiento, la junta puede solicitar al administrador del contrato la elaboración del pliego de condiciones que debe contener:</a:t>
            </a:r>
          </a:p>
          <a:p>
            <a:pPr algn="just">
              <a:lnSpc>
                <a:spcPct val="90000"/>
              </a:lnSpc>
            </a:pPr>
            <a:r>
              <a:rPr lang="es-ES" sz="1400" dirty="0"/>
              <a:t>A.) requisitos de admisibilidad (condiciones legales, técnicas y financieras).</a:t>
            </a:r>
          </a:p>
          <a:p>
            <a:pPr algn="just">
              <a:lnSpc>
                <a:spcPct val="90000"/>
              </a:lnSpc>
            </a:pPr>
            <a:r>
              <a:rPr lang="es-ES" sz="1400" dirty="0"/>
              <a:t>B-) Parámetros para verificar calidad.</a:t>
            </a:r>
          </a:p>
          <a:p>
            <a:pPr algn="just">
              <a:lnSpc>
                <a:spcPct val="90000"/>
              </a:lnSpc>
            </a:pPr>
            <a:r>
              <a:rPr lang="es-ES" sz="1400" dirty="0"/>
              <a:t>C-) Sistema de calificación de ofertas</a:t>
            </a:r>
          </a:p>
          <a:p>
            <a:pPr algn="just">
              <a:lnSpc>
                <a:spcPct val="90000"/>
              </a:lnSpc>
            </a:pPr>
            <a:r>
              <a:rPr lang="es-ES" sz="1400" dirty="0"/>
              <a:t>D-) debe indicarse los estudios a los que se someterán las ofertas para determinar su elegibilidad</a:t>
            </a:r>
          </a:p>
          <a:p>
            <a:pPr algn="just">
              <a:lnSpc>
                <a:spcPct val="90000"/>
              </a:lnSpc>
            </a:pPr>
            <a:r>
              <a:rPr lang="es-ES" sz="1400" dirty="0"/>
              <a:t>E-) en caso de empate se dará una puntuación adicional para las pequeñas y medianes empresas registradas en el Ministerio de Economía, industria y comercio). (verificación Pymes y MiPymes)</a:t>
            </a:r>
          </a:p>
          <a:p>
            <a:pPr algn="just">
              <a:lnSpc>
                <a:spcPct val="90000"/>
              </a:lnSpc>
            </a:pPr>
            <a:r>
              <a:rPr lang="es-ES" sz="1400" dirty="0"/>
              <a:t>F-) Debe incluirse el contenido presupuestario con el que cuenta la junta, garantías de cumplimiento, sanciones económicas, multas y </a:t>
            </a:r>
            <a:r>
              <a:rPr lang="es-ES" sz="1400" dirty="0" err="1"/>
              <a:t>clàsulas</a:t>
            </a:r>
            <a:r>
              <a:rPr lang="es-ES" sz="1400" dirty="0"/>
              <a:t> penas, obligaciones tributarias y cargas sociales.</a:t>
            </a:r>
          </a:p>
          <a:p>
            <a:pPr>
              <a:lnSpc>
                <a:spcPct val="90000"/>
              </a:lnSpc>
            </a:pPr>
            <a:endParaRPr lang="es-CR" sz="1100" dirty="0"/>
          </a:p>
        </p:txBody>
      </p:sp>
    </p:spTree>
    <p:extLst>
      <p:ext uri="{BB962C8B-B14F-4D97-AF65-F5344CB8AC3E}">
        <p14:creationId xmlns:p14="http://schemas.microsoft.com/office/powerpoint/2010/main" val="5557664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18" name="Rectangle 8">
            <a:extLst>
              <a:ext uri="{FF2B5EF4-FFF2-40B4-BE49-F238E27FC236}">
                <a16:creationId xmlns:a16="http://schemas.microsoft.com/office/drawing/2014/main" id="{C8A3C342-1D03-412F-8DD3-BF519E8E0AE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61E6CB29-DB0A-4830-7498-86A5F8E0E75E}"/>
              </a:ext>
            </a:extLst>
          </p:cNvPr>
          <p:cNvSpPr>
            <a:spLocks noGrp="1"/>
          </p:cNvSpPr>
          <p:nvPr>
            <p:ph type="title"/>
          </p:nvPr>
        </p:nvSpPr>
        <p:spPr>
          <a:xfrm>
            <a:off x="648930" y="629266"/>
            <a:ext cx="6188190" cy="1454715"/>
          </a:xfrm>
        </p:spPr>
        <p:txBody>
          <a:bodyPr>
            <a:normAutofit/>
          </a:bodyPr>
          <a:lstStyle/>
          <a:p>
            <a:pPr>
              <a:lnSpc>
                <a:spcPct val="90000"/>
              </a:lnSpc>
            </a:pPr>
            <a:r>
              <a:rPr lang="es-ES" sz="3200" dirty="0">
                <a:solidFill>
                  <a:srgbClr val="EBEBEB"/>
                </a:solidFill>
              </a:rPr>
              <a:t>PLIEGOS DE CONDICIONES ANTES LLAMADO CARTEL DE LICITACIÒN:</a:t>
            </a:r>
            <a:endParaRPr lang="es-CR" sz="3200" dirty="0">
              <a:solidFill>
                <a:srgbClr val="EBEBEB"/>
              </a:solidFill>
            </a:endParaRPr>
          </a:p>
        </p:txBody>
      </p:sp>
      <p:sp>
        <p:nvSpPr>
          <p:cNvPr id="3" name="Marcador de contenido 2">
            <a:extLst>
              <a:ext uri="{FF2B5EF4-FFF2-40B4-BE49-F238E27FC236}">
                <a16:creationId xmlns:a16="http://schemas.microsoft.com/office/drawing/2014/main" id="{26D0D6FD-76B4-A5E9-4153-99FF40B01620}"/>
              </a:ext>
            </a:extLst>
          </p:cNvPr>
          <p:cNvSpPr>
            <a:spLocks noGrp="1"/>
          </p:cNvSpPr>
          <p:nvPr>
            <p:ph idx="1"/>
          </p:nvPr>
        </p:nvSpPr>
        <p:spPr>
          <a:xfrm>
            <a:off x="648930" y="2438400"/>
            <a:ext cx="6188189" cy="3785419"/>
          </a:xfrm>
        </p:spPr>
        <p:txBody>
          <a:bodyPr>
            <a:normAutofit/>
          </a:bodyPr>
          <a:lstStyle/>
          <a:p>
            <a:pPr algn="just">
              <a:lnSpc>
                <a:spcPct val="90000"/>
              </a:lnSpc>
            </a:pPr>
            <a:r>
              <a:rPr lang="es-ES" sz="1400" dirty="0">
                <a:solidFill>
                  <a:srgbClr val="FFFFFF"/>
                </a:solidFill>
              </a:rPr>
              <a:t>1. Definido el tipo de procedimiento, la junta puede solicitar al administrador del contrato la elaboración del pliego de condiciones que debe contener:</a:t>
            </a:r>
          </a:p>
          <a:p>
            <a:pPr algn="just">
              <a:lnSpc>
                <a:spcPct val="90000"/>
              </a:lnSpc>
            </a:pPr>
            <a:r>
              <a:rPr lang="es-ES" sz="1400" dirty="0">
                <a:solidFill>
                  <a:srgbClr val="FFFFFF"/>
                </a:solidFill>
              </a:rPr>
              <a:t>G-) definido el tipo de procedimiento el administrador del cartel deben remitir invitación a los oferentes que se encuentren en el registro de proveedores de la Junta, el pliego de condiciones, junto con la invitación para presentar su oferta.</a:t>
            </a:r>
          </a:p>
          <a:p>
            <a:pPr algn="just">
              <a:lnSpc>
                <a:spcPct val="90000"/>
              </a:lnSpc>
            </a:pPr>
            <a:r>
              <a:rPr lang="es-ES" sz="1400" dirty="0">
                <a:solidFill>
                  <a:srgbClr val="FFFFFF"/>
                </a:solidFill>
              </a:rPr>
              <a:t>En licitaciones reducidas, se deben invitar al menos 3 oferentes idóneos y brindarles un plazo entre 3 y 5 días hábiles contados a partir del día siguiente hábil de la invitación para presentar oferta.</a:t>
            </a:r>
          </a:p>
          <a:p>
            <a:pPr algn="just">
              <a:lnSpc>
                <a:spcPct val="90000"/>
              </a:lnSpc>
            </a:pPr>
            <a:r>
              <a:rPr lang="es-ES" sz="1400" dirty="0">
                <a:solidFill>
                  <a:srgbClr val="FFFFFF"/>
                </a:solidFill>
              </a:rPr>
              <a:t>H-) Recurso de objeción: una vez comunicada la invitación al oferente, estos pueden objetar el pliego de condiciones. En estos casos se suspende la etapa de recepción de ofertas y el acto de apertura hasta que se resuelva el recurso..</a:t>
            </a:r>
          </a:p>
          <a:p>
            <a:pPr>
              <a:lnSpc>
                <a:spcPct val="90000"/>
              </a:lnSpc>
            </a:pPr>
            <a:endParaRPr lang="es-ES" sz="1400" dirty="0">
              <a:solidFill>
                <a:srgbClr val="FFFFFF"/>
              </a:solidFill>
            </a:endParaRPr>
          </a:p>
          <a:p>
            <a:pPr>
              <a:lnSpc>
                <a:spcPct val="90000"/>
              </a:lnSpc>
            </a:pPr>
            <a:endParaRPr lang="es-CR" sz="1400" dirty="0">
              <a:solidFill>
                <a:srgbClr val="FFFFFF"/>
              </a:solidFill>
            </a:endParaRPr>
          </a:p>
        </p:txBody>
      </p:sp>
      <p:sp>
        <p:nvSpPr>
          <p:cNvPr id="19" name="Freeform 31">
            <a:extLst>
              <a:ext uri="{FF2B5EF4-FFF2-40B4-BE49-F238E27FC236}">
                <a16:creationId xmlns:a16="http://schemas.microsoft.com/office/drawing/2014/main" id="{81CC9B02-E087-4350-AEBD-2C3CF001AF0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15974"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pic>
        <p:nvPicPr>
          <p:cNvPr id="20" name="Picture 4" descr="Escritorio con estetoscopio y teclado de ordenador">
            <a:extLst>
              <a:ext uri="{FF2B5EF4-FFF2-40B4-BE49-F238E27FC236}">
                <a16:creationId xmlns:a16="http://schemas.microsoft.com/office/drawing/2014/main" id="{0E1FC4A6-DAA2-9933-1A1D-02FC384917A4}"/>
              </a:ext>
            </a:extLst>
          </p:cNvPr>
          <p:cNvPicPr>
            <a:picLocks noChangeAspect="1"/>
          </p:cNvPicPr>
          <p:nvPr/>
        </p:nvPicPr>
        <p:blipFill rotWithShape="1">
          <a:blip r:embed="rId3"/>
          <a:srcRect l="51693" r="-2" b="-2"/>
          <a:stretch/>
        </p:blipFill>
        <p:spPr>
          <a:xfrm>
            <a:off x="7229175" y="1"/>
            <a:ext cx="4963245" cy="6858001"/>
          </a:xfrm>
          <a:custGeom>
            <a:avLst/>
            <a:gdLst/>
            <a:ahLst/>
            <a:cxnLst/>
            <a:rect l="l" t="t" r="r" b="b"/>
            <a:pathLst>
              <a:path w="4963245" h="6858001">
                <a:moveTo>
                  <a:pt x="1177" y="0"/>
                </a:moveTo>
                <a:lnTo>
                  <a:pt x="1344715" y="0"/>
                </a:lnTo>
                <a:lnTo>
                  <a:pt x="1344715" y="1"/>
                </a:lnTo>
                <a:lnTo>
                  <a:pt x="4963245" y="1"/>
                </a:lnTo>
                <a:lnTo>
                  <a:pt x="4963244" y="6858001"/>
                </a:lnTo>
                <a:lnTo>
                  <a:pt x="900697" y="6858001"/>
                </a:lnTo>
                <a:lnTo>
                  <a:pt x="900697" y="6858000"/>
                </a:lnTo>
                <a:lnTo>
                  <a:pt x="0" y="6858000"/>
                </a:lnTo>
                <a:lnTo>
                  <a:pt x="5883" y="6817538"/>
                </a:lnTo>
                <a:lnTo>
                  <a:pt x="23196" y="6698894"/>
                </a:lnTo>
                <a:lnTo>
                  <a:pt x="35299" y="6612483"/>
                </a:lnTo>
                <a:lnTo>
                  <a:pt x="48073" y="6509613"/>
                </a:lnTo>
                <a:lnTo>
                  <a:pt x="63369" y="6387541"/>
                </a:lnTo>
                <a:lnTo>
                  <a:pt x="79506" y="6252438"/>
                </a:lnTo>
                <a:lnTo>
                  <a:pt x="96483" y="6100191"/>
                </a:lnTo>
                <a:lnTo>
                  <a:pt x="114469" y="5934227"/>
                </a:lnTo>
                <a:lnTo>
                  <a:pt x="132454" y="5753862"/>
                </a:lnTo>
                <a:lnTo>
                  <a:pt x="150776" y="5561838"/>
                </a:lnTo>
                <a:lnTo>
                  <a:pt x="167753" y="5354726"/>
                </a:lnTo>
                <a:lnTo>
                  <a:pt x="184058" y="5138013"/>
                </a:lnTo>
                <a:lnTo>
                  <a:pt x="198849" y="4908956"/>
                </a:lnTo>
                <a:lnTo>
                  <a:pt x="212969" y="4670298"/>
                </a:lnTo>
                <a:lnTo>
                  <a:pt x="226248" y="4421352"/>
                </a:lnTo>
                <a:lnTo>
                  <a:pt x="230955" y="4293793"/>
                </a:lnTo>
                <a:lnTo>
                  <a:pt x="236165" y="4163492"/>
                </a:lnTo>
                <a:lnTo>
                  <a:pt x="241040" y="4031133"/>
                </a:lnTo>
                <a:lnTo>
                  <a:pt x="244234" y="3898087"/>
                </a:lnTo>
                <a:lnTo>
                  <a:pt x="247091" y="3762299"/>
                </a:lnTo>
                <a:lnTo>
                  <a:pt x="250117" y="3625139"/>
                </a:lnTo>
                <a:lnTo>
                  <a:pt x="252134" y="3485236"/>
                </a:lnTo>
                <a:lnTo>
                  <a:pt x="252134" y="3343961"/>
                </a:lnTo>
                <a:lnTo>
                  <a:pt x="253142" y="3201315"/>
                </a:lnTo>
                <a:lnTo>
                  <a:pt x="252134" y="3057297"/>
                </a:lnTo>
                <a:lnTo>
                  <a:pt x="250117" y="2911221"/>
                </a:lnTo>
                <a:lnTo>
                  <a:pt x="248268" y="2765146"/>
                </a:lnTo>
                <a:lnTo>
                  <a:pt x="244234" y="2617013"/>
                </a:lnTo>
                <a:lnTo>
                  <a:pt x="240032" y="2467509"/>
                </a:lnTo>
                <a:lnTo>
                  <a:pt x="235157" y="2318004"/>
                </a:lnTo>
                <a:lnTo>
                  <a:pt x="228266" y="2167128"/>
                </a:lnTo>
                <a:lnTo>
                  <a:pt x="220029" y="2014881"/>
                </a:lnTo>
                <a:lnTo>
                  <a:pt x="212129" y="1861947"/>
                </a:lnTo>
                <a:lnTo>
                  <a:pt x="202044" y="1709014"/>
                </a:lnTo>
                <a:lnTo>
                  <a:pt x="189941" y="1554023"/>
                </a:lnTo>
                <a:lnTo>
                  <a:pt x="177839" y="1401090"/>
                </a:lnTo>
                <a:lnTo>
                  <a:pt x="163887" y="1245413"/>
                </a:lnTo>
                <a:lnTo>
                  <a:pt x="148591" y="1089051"/>
                </a:lnTo>
                <a:lnTo>
                  <a:pt x="132455" y="934746"/>
                </a:lnTo>
                <a:lnTo>
                  <a:pt x="113629" y="778383"/>
                </a:lnTo>
                <a:lnTo>
                  <a:pt x="93458" y="622707"/>
                </a:lnTo>
                <a:lnTo>
                  <a:pt x="73455" y="466344"/>
                </a:lnTo>
                <a:lnTo>
                  <a:pt x="50091" y="310668"/>
                </a:lnTo>
                <a:lnTo>
                  <a:pt x="26222" y="155677"/>
                </a:lnTo>
                <a:close/>
              </a:path>
            </a:pathLst>
          </a:custGeom>
        </p:spPr>
      </p:pic>
    </p:spTree>
    <p:extLst>
      <p:ext uri="{BB962C8B-B14F-4D97-AF65-F5344CB8AC3E}">
        <p14:creationId xmlns:p14="http://schemas.microsoft.com/office/powerpoint/2010/main" val="39337902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8A3C342-1D03-412F-8DD3-BF519E8E0AE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23384177-8C27-0B81-4110-B6A9D1DA6156}"/>
              </a:ext>
            </a:extLst>
          </p:cNvPr>
          <p:cNvSpPr>
            <a:spLocks noGrp="1"/>
          </p:cNvSpPr>
          <p:nvPr>
            <p:ph type="title"/>
          </p:nvPr>
        </p:nvSpPr>
        <p:spPr>
          <a:xfrm>
            <a:off x="648930" y="629266"/>
            <a:ext cx="6188190" cy="1622321"/>
          </a:xfrm>
        </p:spPr>
        <p:txBody>
          <a:bodyPr>
            <a:normAutofit/>
          </a:bodyPr>
          <a:lstStyle/>
          <a:p>
            <a:r>
              <a:rPr lang="es-ES" sz="2400" dirty="0">
                <a:solidFill>
                  <a:srgbClr val="EBEBEB"/>
                </a:solidFill>
              </a:rPr>
              <a:t>Etapa de recepción y apertura de ofertas</a:t>
            </a:r>
            <a:endParaRPr lang="es-CR" sz="2400" dirty="0">
              <a:solidFill>
                <a:srgbClr val="EBEBEB"/>
              </a:solidFill>
            </a:endParaRPr>
          </a:p>
        </p:txBody>
      </p:sp>
      <p:sp>
        <p:nvSpPr>
          <p:cNvPr id="3" name="Marcador de contenido 2">
            <a:extLst>
              <a:ext uri="{FF2B5EF4-FFF2-40B4-BE49-F238E27FC236}">
                <a16:creationId xmlns:a16="http://schemas.microsoft.com/office/drawing/2014/main" id="{9AE582BF-927D-AA83-A18D-DB8FC10DC9FF}"/>
              </a:ext>
            </a:extLst>
          </p:cNvPr>
          <p:cNvSpPr>
            <a:spLocks noGrp="1"/>
          </p:cNvSpPr>
          <p:nvPr>
            <p:ph idx="1"/>
          </p:nvPr>
        </p:nvSpPr>
        <p:spPr>
          <a:xfrm>
            <a:off x="648930" y="2438400"/>
            <a:ext cx="6188189" cy="3785419"/>
          </a:xfrm>
        </p:spPr>
        <p:txBody>
          <a:bodyPr>
            <a:normAutofit/>
          </a:bodyPr>
          <a:lstStyle/>
          <a:p>
            <a:pPr algn="just">
              <a:lnSpc>
                <a:spcPct val="90000"/>
              </a:lnSpc>
            </a:pPr>
            <a:r>
              <a:rPr lang="es-ES" sz="1400" dirty="0">
                <a:solidFill>
                  <a:srgbClr val="FFFFFF"/>
                </a:solidFill>
              </a:rPr>
              <a:t>Cumplido el plazo para la presentación de ofertas la junta debe:</a:t>
            </a:r>
          </a:p>
          <a:p>
            <a:pPr algn="just">
              <a:lnSpc>
                <a:spcPct val="90000"/>
              </a:lnSpc>
            </a:pPr>
            <a:r>
              <a:rPr lang="es-ES" sz="1400" dirty="0">
                <a:solidFill>
                  <a:srgbClr val="FFFFFF"/>
                </a:solidFill>
              </a:rPr>
              <a:t>1. Reunirse en sesión y realizar la apertura de ofertas.</a:t>
            </a:r>
          </a:p>
          <a:p>
            <a:pPr algn="just">
              <a:lnSpc>
                <a:spcPct val="90000"/>
              </a:lnSpc>
            </a:pPr>
            <a:r>
              <a:rPr lang="es-ES" sz="1400" dirty="0">
                <a:solidFill>
                  <a:srgbClr val="FFFFFF"/>
                </a:solidFill>
              </a:rPr>
              <a:t>2. Registrar en el acta de dicha sesión la lista de todas las ofertas validas recibidas.</a:t>
            </a:r>
          </a:p>
          <a:p>
            <a:pPr algn="just">
              <a:lnSpc>
                <a:spcPct val="90000"/>
              </a:lnSpc>
            </a:pPr>
            <a:r>
              <a:rPr lang="es-ES" sz="1400" dirty="0">
                <a:solidFill>
                  <a:srgbClr val="FFFFFF"/>
                </a:solidFill>
              </a:rPr>
              <a:t>3. Realizar la apertura de las ofertas.</a:t>
            </a:r>
          </a:p>
          <a:p>
            <a:pPr algn="just">
              <a:lnSpc>
                <a:spcPct val="90000"/>
              </a:lnSpc>
            </a:pPr>
            <a:r>
              <a:rPr lang="es-ES" sz="1400" dirty="0">
                <a:solidFill>
                  <a:srgbClr val="FFFFFF"/>
                </a:solidFill>
              </a:rPr>
              <a:t>4. El administrador del contrato debe analizar todas la ofertas y presentar un cuadro comparativo de análisis de ofertas, según se ajusten al pliego de condiciones.</a:t>
            </a:r>
          </a:p>
          <a:p>
            <a:pPr algn="just">
              <a:lnSpc>
                <a:spcPct val="90000"/>
              </a:lnSpc>
            </a:pPr>
            <a:r>
              <a:rPr lang="es-ES" sz="1400" dirty="0">
                <a:solidFill>
                  <a:srgbClr val="FFFFFF"/>
                </a:solidFill>
              </a:rPr>
              <a:t>5. Analizadas la ofertas deberá la junta tomar el acuerdo indicando la oferta que se adjudica, según la recomendación mas conveniente del resultado del análisis efectuado y deberán indicar en dicho acuerdo las razones que respaldan la decisión.  </a:t>
            </a:r>
            <a:endParaRPr lang="es-CR" sz="1400" dirty="0">
              <a:solidFill>
                <a:srgbClr val="FFFFFF"/>
              </a:solidFill>
            </a:endParaRPr>
          </a:p>
        </p:txBody>
      </p:sp>
      <p:sp>
        <p:nvSpPr>
          <p:cNvPr id="11" name="Freeform 31">
            <a:extLst>
              <a:ext uri="{FF2B5EF4-FFF2-40B4-BE49-F238E27FC236}">
                <a16:creationId xmlns:a16="http://schemas.microsoft.com/office/drawing/2014/main" id="{81CC9B02-E087-4350-AEBD-2C3CF001AF0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15974"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pic>
        <p:nvPicPr>
          <p:cNvPr id="5" name="Picture 4" descr="Micrófono y piano">
            <a:extLst>
              <a:ext uri="{FF2B5EF4-FFF2-40B4-BE49-F238E27FC236}">
                <a16:creationId xmlns:a16="http://schemas.microsoft.com/office/drawing/2014/main" id="{A62D3473-A3FA-D223-4029-D6E1F3775800}"/>
              </a:ext>
            </a:extLst>
          </p:cNvPr>
          <p:cNvPicPr>
            <a:picLocks noChangeAspect="1"/>
          </p:cNvPicPr>
          <p:nvPr/>
        </p:nvPicPr>
        <p:blipFill rotWithShape="1">
          <a:blip r:embed="rId3"/>
          <a:srcRect l="20351" r="31703" b="-1"/>
          <a:stretch/>
        </p:blipFill>
        <p:spPr>
          <a:xfrm>
            <a:off x="7229175" y="1"/>
            <a:ext cx="4963245" cy="6858001"/>
          </a:xfrm>
          <a:custGeom>
            <a:avLst/>
            <a:gdLst/>
            <a:ahLst/>
            <a:cxnLst/>
            <a:rect l="l" t="t" r="r" b="b"/>
            <a:pathLst>
              <a:path w="4963245" h="6858001">
                <a:moveTo>
                  <a:pt x="1177" y="0"/>
                </a:moveTo>
                <a:lnTo>
                  <a:pt x="1344715" y="0"/>
                </a:lnTo>
                <a:lnTo>
                  <a:pt x="1344715" y="1"/>
                </a:lnTo>
                <a:lnTo>
                  <a:pt x="4963245" y="1"/>
                </a:lnTo>
                <a:lnTo>
                  <a:pt x="4963244" y="6858001"/>
                </a:lnTo>
                <a:lnTo>
                  <a:pt x="900697" y="6858001"/>
                </a:lnTo>
                <a:lnTo>
                  <a:pt x="900697" y="6858000"/>
                </a:lnTo>
                <a:lnTo>
                  <a:pt x="0" y="6858000"/>
                </a:lnTo>
                <a:lnTo>
                  <a:pt x="5883" y="6817538"/>
                </a:lnTo>
                <a:lnTo>
                  <a:pt x="23196" y="6698894"/>
                </a:lnTo>
                <a:lnTo>
                  <a:pt x="35299" y="6612483"/>
                </a:lnTo>
                <a:lnTo>
                  <a:pt x="48073" y="6509613"/>
                </a:lnTo>
                <a:lnTo>
                  <a:pt x="63369" y="6387541"/>
                </a:lnTo>
                <a:lnTo>
                  <a:pt x="79506" y="6252438"/>
                </a:lnTo>
                <a:lnTo>
                  <a:pt x="96483" y="6100191"/>
                </a:lnTo>
                <a:lnTo>
                  <a:pt x="114469" y="5934227"/>
                </a:lnTo>
                <a:lnTo>
                  <a:pt x="132454" y="5753862"/>
                </a:lnTo>
                <a:lnTo>
                  <a:pt x="150776" y="5561838"/>
                </a:lnTo>
                <a:lnTo>
                  <a:pt x="167753" y="5354726"/>
                </a:lnTo>
                <a:lnTo>
                  <a:pt x="184058" y="5138013"/>
                </a:lnTo>
                <a:lnTo>
                  <a:pt x="198849" y="4908956"/>
                </a:lnTo>
                <a:lnTo>
                  <a:pt x="212969" y="4670298"/>
                </a:lnTo>
                <a:lnTo>
                  <a:pt x="226248" y="4421352"/>
                </a:lnTo>
                <a:lnTo>
                  <a:pt x="230955" y="4293793"/>
                </a:lnTo>
                <a:lnTo>
                  <a:pt x="236165" y="4163492"/>
                </a:lnTo>
                <a:lnTo>
                  <a:pt x="241040" y="4031133"/>
                </a:lnTo>
                <a:lnTo>
                  <a:pt x="244234" y="3898087"/>
                </a:lnTo>
                <a:lnTo>
                  <a:pt x="247091" y="3762299"/>
                </a:lnTo>
                <a:lnTo>
                  <a:pt x="250117" y="3625139"/>
                </a:lnTo>
                <a:lnTo>
                  <a:pt x="252134" y="3485236"/>
                </a:lnTo>
                <a:lnTo>
                  <a:pt x="252134" y="3343961"/>
                </a:lnTo>
                <a:lnTo>
                  <a:pt x="253142" y="3201315"/>
                </a:lnTo>
                <a:lnTo>
                  <a:pt x="252134" y="3057297"/>
                </a:lnTo>
                <a:lnTo>
                  <a:pt x="250117" y="2911221"/>
                </a:lnTo>
                <a:lnTo>
                  <a:pt x="248268" y="2765146"/>
                </a:lnTo>
                <a:lnTo>
                  <a:pt x="244234" y="2617013"/>
                </a:lnTo>
                <a:lnTo>
                  <a:pt x="240032" y="2467509"/>
                </a:lnTo>
                <a:lnTo>
                  <a:pt x="235157" y="2318004"/>
                </a:lnTo>
                <a:lnTo>
                  <a:pt x="228266" y="2167128"/>
                </a:lnTo>
                <a:lnTo>
                  <a:pt x="220029" y="2014881"/>
                </a:lnTo>
                <a:lnTo>
                  <a:pt x="212129" y="1861947"/>
                </a:lnTo>
                <a:lnTo>
                  <a:pt x="202044" y="1709014"/>
                </a:lnTo>
                <a:lnTo>
                  <a:pt x="189941" y="1554023"/>
                </a:lnTo>
                <a:lnTo>
                  <a:pt x="177839" y="1401090"/>
                </a:lnTo>
                <a:lnTo>
                  <a:pt x="163887" y="1245413"/>
                </a:lnTo>
                <a:lnTo>
                  <a:pt x="148591" y="1089051"/>
                </a:lnTo>
                <a:lnTo>
                  <a:pt x="132455" y="934746"/>
                </a:lnTo>
                <a:lnTo>
                  <a:pt x="113629" y="778383"/>
                </a:lnTo>
                <a:lnTo>
                  <a:pt x="93458" y="622707"/>
                </a:lnTo>
                <a:lnTo>
                  <a:pt x="73455" y="466344"/>
                </a:lnTo>
                <a:lnTo>
                  <a:pt x="50091" y="310668"/>
                </a:lnTo>
                <a:lnTo>
                  <a:pt x="26222" y="155677"/>
                </a:lnTo>
                <a:close/>
              </a:path>
            </a:pathLst>
          </a:custGeom>
        </p:spPr>
      </p:pic>
    </p:spTree>
    <p:extLst>
      <p:ext uri="{BB962C8B-B14F-4D97-AF65-F5344CB8AC3E}">
        <p14:creationId xmlns:p14="http://schemas.microsoft.com/office/powerpoint/2010/main" val="36775429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8A3C342-1D03-412F-8DD3-BF519E8E0AE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23384177-8C27-0B81-4110-B6A9D1DA6156}"/>
              </a:ext>
            </a:extLst>
          </p:cNvPr>
          <p:cNvSpPr>
            <a:spLocks noGrp="1"/>
          </p:cNvSpPr>
          <p:nvPr>
            <p:ph type="title"/>
          </p:nvPr>
        </p:nvSpPr>
        <p:spPr>
          <a:xfrm>
            <a:off x="648930" y="629267"/>
            <a:ext cx="6188190" cy="1008148"/>
          </a:xfrm>
        </p:spPr>
        <p:txBody>
          <a:bodyPr>
            <a:normAutofit/>
          </a:bodyPr>
          <a:lstStyle/>
          <a:p>
            <a:r>
              <a:rPr lang="es-ES" sz="2400" dirty="0">
                <a:solidFill>
                  <a:srgbClr val="EBEBEB"/>
                </a:solidFill>
              </a:rPr>
              <a:t>Etapa de recepción y apertura de ofertas</a:t>
            </a:r>
            <a:endParaRPr lang="es-CR" sz="2400" dirty="0">
              <a:solidFill>
                <a:srgbClr val="EBEBEB"/>
              </a:solidFill>
            </a:endParaRPr>
          </a:p>
        </p:txBody>
      </p:sp>
      <p:sp>
        <p:nvSpPr>
          <p:cNvPr id="3" name="Marcador de contenido 2">
            <a:extLst>
              <a:ext uri="{FF2B5EF4-FFF2-40B4-BE49-F238E27FC236}">
                <a16:creationId xmlns:a16="http://schemas.microsoft.com/office/drawing/2014/main" id="{9AE582BF-927D-AA83-A18D-DB8FC10DC9FF}"/>
              </a:ext>
            </a:extLst>
          </p:cNvPr>
          <p:cNvSpPr>
            <a:spLocks noGrp="1"/>
          </p:cNvSpPr>
          <p:nvPr>
            <p:ph idx="1"/>
          </p:nvPr>
        </p:nvSpPr>
        <p:spPr>
          <a:xfrm>
            <a:off x="648930" y="1796902"/>
            <a:ext cx="6188189" cy="4667693"/>
          </a:xfrm>
        </p:spPr>
        <p:txBody>
          <a:bodyPr>
            <a:noAutofit/>
          </a:bodyPr>
          <a:lstStyle/>
          <a:p>
            <a:pPr algn="just">
              <a:lnSpc>
                <a:spcPct val="90000"/>
              </a:lnSpc>
            </a:pPr>
            <a:r>
              <a:rPr lang="es-ES" sz="1600" dirty="0">
                <a:solidFill>
                  <a:srgbClr val="FFFFFF"/>
                </a:solidFill>
              </a:rPr>
              <a:t>6. Nota: una copia de las actas levantadas dentro del proceso, los informes presentados por el administrador del contrato, deben archivarse en el expediente de la contratación, ya sea en físico o digital, según las normas de archivo.</a:t>
            </a:r>
          </a:p>
          <a:p>
            <a:pPr algn="just">
              <a:lnSpc>
                <a:spcPct val="90000"/>
              </a:lnSpc>
            </a:pPr>
            <a:r>
              <a:rPr lang="es-ES" sz="1600" dirty="0">
                <a:solidFill>
                  <a:srgbClr val="FFFFFF"/>
                </a:solidFill>
              </a:rPr>
              <a:t>7. El administrador del contrato debe comunicar a todos los oferentes la decisión final tomada por la junta, por medio del mismo medio en el cual fueron enviadas las invitaciones a participar, dejando en el expediente constancia de recibido.</a:t>
            </a:r>
          </a:p>
          <a:p>
            <a:pPr algn="just">
              <a:lnSpc>
                <a:spcPct val="90000"/>
              </a:lnSpc>
            </a:pPr>
            <a:r>
              <a:rPr lang="es-ES" sz="1600" dirty="0">
                <a:solidFill>
                  <a:srgbClr val="FFFFFF"/>
                </a:solidFill>
              </a:rPr>
              <a:t>8. Oferentes que no resulten ganadores tienen derecho de apelar el acto de adjudicación y no podrá ejecutarse hasta que sea resuelto.</a:t>
            </a:r>
          </a:p>
          <a:p>
            <a:pPr algn="just">
              <a:lnSpc>
                <a:spcPct val="90000"/>
              </a:lnSpc>
            </a:pPr>
            <a:r>
              <a:rPr lang="es-ES" sz="1600" dirty="0">
                <a:solidFill>
                  <a:srgbClr val="FFFFFF"/>
                </a:solidFill>
              </a:rPr>
              <a:t> 9. Resuelto la apelación o bien que nadie recurra la Junta debe reunirse y acordar la orden de comprar, para que el administrador del contrato notifique la misma al oferente seleccionado indicando la firmeza del acto de adjudicación, se debe firmar el contrato y dar la orden de inicio.</a:t>
            </a:r>
          </a:p>
        </p:txBody>
      </p:sp>
      <p:sp>
        <p:nvSpPr>
          <p:cNvPr id="11" name="Freeform 31">
            <a:extLst>
              <a:ext uri="{FF2B5EF4-FFF2-40B4-BE49-F238E27FC236}">
                <a16:creationId xmlns:a16="http://schemas.microsoft.com/office/drawing/2014/main" id="{81CC9B02-E087-4350-AEBD-2C3CF001AF0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15974"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pic>
        <p:nvPicPr>
          <p:cNvPr id="5" name="Picture 4" descr="Lupa resalta un rendimiento económico decreciente">
            <a:extLst>
              <a:ext uri="{FF2B5EF4-FFF2-40B4-BE49-F238E27FC236}">
                <a16:creationId xmlns:a16="http://schemas.microsoft.com/office/drawing/2014/main" id="{4D5016E6-9CEA-CF84-059E-91B05F265483}"/>
              </a:ext>
            </a:extLst>
          </p:cNvPr>
          <p:cNvPicPr>
            <a:picLocks noChangeAspect="1"/>
          </p:cNvPicPr>
          <p:nvPr/>
        </p:nvPicPr>
        <p:blipFill rotWithShape="1">
          <a:blip r:embed="rId3"/>
          <a:srcRect l="10564" r="41127" b="-2"/>
          <a:stretch/>
        </p:blipFill>
        <p:spPr>
          <a:xfrm>
            <a:off x="7229175" y="1"/>
            <a:ext cx="4963245" cy="6858001"/>
          </a:xfrm>
          <a:custGeom>
            <a:avLst/>
            <a:gdLst/>
            <a:ahLst/>
            <a:cxnLst/>
            <a:rect l="l" t="t" r="r" b="b"/>
            <a:pathLst>
              <a:path w="4963245" h="6858001">
                <a:moveTo>
                  <a:pt x="1177" y="0"/>
                </a:moveTo>
                <a:lnTo>
                  <a:pt x="1344715" y="0"/>
                </a:lnTo>
                <a:lnTo>
                  <a:pt x="1344715" y="1"/>
                </a:lnTo>
                <a:lnTo>
                  <a:pt x="4963245" y="1"/>
                </a:lnTo>
                <a:lnTo>
                  <a:pt x="4963244" y="6858001"/>
                </a:lnTo>
                <a:lnTo>
                  <a:pt x="900697" y="6858001"/>
                </a:lnTo>
                <a:lnTo>
                  <a:pt x="900697" y="6858000"/>
                </a:lnTo>
                <a:lnTo>
                  <a:pt x="0" y="6858000"/>
                </a:lnTo>
                <a:lnTo>
                  <a:pt x="5883" y="6817538"/>
                </a:lnTo>
                <a:lnTo>
                  <a:pt x="23196" y="6698894"/>
                </a:lnTo>
                <a:lnTo>
                  <a:pt x="35299" y="6612483"/>
                </a:lnTo>
                <a:lnTo>
                  <a:pt x="48073" y="6509613"/>
                </a:lnTo>
                <a:lnTo>
                  <a:pt x="63369" y="6387541"/>
                </a:lnTo>
                <a:lnTo>
                  <a:pt x="79506" y="6252438"/>
                </a:lnTo>
                <a:lnTo>
                  <a:pt x="96483" y="6100191"/>
                </a:lnTo>
                <a:lnTo>
                  <a:pt x="114469" y="5934227"/>
                </a:lnTo>
                <a:lnTo>
                  <a:pt x="132454" y="5753862"/>
                </a:lnTo>
                <a:lnTo>
                  <a:pt x="150776" y="5561838"/>
                </a:lnTo>
                <a:lnTo>
                  <a:pt x="167753" y="5354726"/>
                </a:lnTo>
                <a:lnTo>
                  <a:pt x="184058" y="5138013"/>
                </a:lnTo>
                <a:lnTo>
                  <a:pt x="198849" y="4908956"/>
                </a:lnTo>
                <a:lnTo>
                  <a:pt x="212969" y="4670298"/>
                </a:lnTo>
                <a:lnTo>
                  <a:pt x="226248" y="4421352"/>
                </a:lnTo>
                <a:lnTo>
                  <a:pt x="230955" y="4293793"/>
                </a:lnTo>
                <a:lnTo>
                  <a:pt x="236165" y="4163492"/>
                </a:lnTo>
                <a:lnTo>
                  <a:pt x="241040" y="4031133"/>
                </a:lnTo>
                <a:lnTo>
                  <a:pt x="244234" y="3898087"/>
                </a:lnTo>
                <a:lnTo>
                  <a:pt x="247091" y="3762299"/>
                </a:lnTo>
                <a:lnTo>
                  <a:pt x="250117" y="3625139"/>
                </a:lnTo>
                <a:lnTo>
                  <a:pt x="252134" y="3485236"/>
                </a:lnTo>
                <a:lnTo>
                  <a:pt x="252134" y="3343961"/>
                </a:lnTo>
                <a:lnTo>
                  <a:pt x="253142" y="3201315"/>
                </a:lnTo>
                <a:lnTo>
                  <a:pt x="252134" y="3057297"/>
                </a:lnTo>
                <a:lnTo>
                  <a:pt x="250117" y="2911221"/>
                </a:lnTo>
                <a:lnTo>
                  <a:pt x="248268" y="2765146"/>
                </a:lnTo>
                <a:lnTo>
                  <a:pt x="244234" y="2617013"/>
                </a:lnTo>
                <a:lnTo>
                  <a:pt x="240032" y="2467509"/>
                </a:lnTo>
                <a:lnTo>
                  <a:pt x="235157" y="2318004"/>
                </a:lnTo>
                <a:lnTo>
                  <a:pt x="228266" y="2167128"/>
                </a:lnTo>
                <a:lnTo>
                  <a:pt x="220029" y="2014881"/>
                </a:lnTo>
                <a:lnTo>
                  <a:pt x="212129" y="1861947"/>
                </a:lnTo>
                <a:lnTo>
                  <a:pt x="202044" y="1709014"/>
                </a:lnTo>
                <a:lnTo>
                  <a:pt x="189941" y="1554023"/>
                </a:lnTo>
                <a:lnTo>
                  <a:pt x="177839" y="1401090"/>
                </a:lnTo>
                <a:lnTo>
                  <a:pt x="163887" y="1245413"/>
                </a:lnTo>
                <a:lnTo>
                  <a:pt x="148591" y="1089051"/>
                </a:lnTo>
                <a:lnTo>
                  <a:pt x="132455" y="934746"/>
                </a:lnTo>
                <a:lnTo>
                  <a:pt x="113629" y="778383"/>
                </a:lnTo>
                <a:lnTo>
                  <a:pt x="93458" y="622707"/>
                </a:lnTo>
                <a:lnTo>
                  <a:pt x="73455" y="466344"/>
                </a:lnTo>
                <a:lnTo>
                  <a:pt x="50091" y="310668"/>
                </a:lnTo>
                <a:lnTo>
                  <a:pt x="26222" y="155677"/>
                </a:lnTo>
                <a:close/>
              </a:path>
            </a:pathLst>
          </a:custGeom>
        </p:spPr>
      </p:pic>
    </p:spTree>
    <p:extLst>
      <p:ext uri="{BB962C8B-B14F-4D97-AF65-F5344CB8AC3E}">
        <p14:creationId xmlns:p14="http://schemas.microsoft.com/office/powerpoint/2010/main" val="11478979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8A3C342-1D03-412F-8DD3-BF519E8E0AE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23384177-8C27-0B81-4110-B6A9D1DA6156}"/>
              </a:ext>
            </a:extLst>
          </p:cNvPr>
          <p:cNvSpPr>
            <a:spLocks noGrp="1"/>
          </p:cNvSpPr>
          <p:nvPr>
            <p:ph type="title"/>
          </p:nvPr>
        </p:nvSpPr>
        <p:spPr>
          <a:xfrm>
            <a:off x="648930" y="629266"/>
            <a:ext cx="6188190" cy="1622321"/>
          </a:xfrm>
        </p:spPr>
        <p:txBody>
          <a:bodyPr>
            <a:normAutofit/>
          </a:bodyPr>
          <a:lstStyle/>
          <a:p>
            <a:r>
              <a:rPr lang="es-ES" sz="2800" dirty="0">
                <a:solidFill>
                  <a:srgbClr val="EBEBEB"/>
                </a:solidFill>
              </a:rPr>
              <a:t>Etapa de recepción y apertura de ofertas</a:t>
            </a:r>
            <a:endParaRPr lang="es-CR" sz="2800" dirty="0">
              <a:solidFill>
                <a:srgbClr val="EBEBEB"/>
              </a:solidFill>
            </a:endParaRPr>
          </a:p>
        </p:txBody>
      </p:sp>
      <p:sp>
        <p:nvSpPr>
          <p:cNvPr id="3" name="Marcador de contenido 2">
            <a:extLst>
              <a:ext uri="{FF2B5EF4-FFF2-40B4-BE49-F238E27FC236}">
                <a16:creationId xmlns:a16="http://schemas.microsoft.com/office/drawing/2014/main" id="{9AE582BF-927D-AA83-A18D-DB8FC10DC9FF}"/>
              </a:ext>
            </a:extLst>
          </p:cNvPr>
          <p:cNvSpPr>
            <a:spLocks noGrp="1"/>
          </p:cNvSpPr>
          <p:nvPr>
            <p:ph idx="1"/>
          </p:nvPr>
        </p:nvSpPr>
        <p:spPr>
          <a:xfrm>
            <a:off x="648930" y="2438400"/>
            <a:ext cx="6188189" cy="3785419"/>
          </a:xfrm>
        </p:spPr>
        <p:txBody>
          <a:bodyPr>
            <a:normAutofit/>
          </a:bodyPr>
          <a:lstStyle/>
          <a:p>
            <a:pPr algn="just">
              <a:lnSpc>
                <a:spcPct val="90000"/>
              </a:lnSpc>
            </a:pPr>
            <a:r>
              <a:rPr lang="es-ES" sz="1600" dirty="0">
                <a:solidFill>
                  <a:srgbClr val="FFFFFF"/>
                </a:solidFill>
              </a:rPr>
              <a:t>10. la junta debe dar seguimiento junto con el administrador del contrato para verificar que cada contratación se realice.</a:t>
            </a:r>
          </a:p>
          <a:p>
            <a:pPr algn="just">
              <a:lnSpc>
                <a:spcPct val="90000"/>
              </a:lnSpc>
            </a:pPr>
            <a:r>
              <a:rPr lang="es-ES" sz="1600" dirty="0">
                <a:solidFill>
                  <a:srgbClr val="FFFFFF"/>
                </a:solidFill>
              </a:rPr>
              <a:t>11. El administrador del contrato designado será el único que podrá recibir y elaborar las actas de recepción de los productos, verificar garantías, para que posteriormente se puedan realizar los pagos.</a:t>
            </a:r>
          </a:p>
          <a:p>
            <a:pPr algn="just">
              <a:lnSpc>
                <a:spcPct val="90000"/>
              </a:lnSpc>
            </a:pPr>
            <a:r>
              <a:rPr lang="es-ES" sz="1600" dirty="0">
                <a:solidFill>
                  <a:srgbClr val="FFFFFF"/>
                </a:solidFill>
              </a:rPr>
              <a:t> 12. El administrador  del contrato debe tener en todo momento el expediente de la contratación.</a:t>
            </a:r>
          </a:p>
          <a:p>
            <a:pPr algn="just">
              <a:lnSpc>
                <a:spcPct val="90000"/>
              </a:lnSpc>
            </a:pPr>
            <a:r>
              <a:rPr lang="es-ES" sz="1600" dirty="0">
                <a:solidFill>
                  <a:srgbClr val="FFFFFF"/>
                </a:solidFill>
              </a:rPr>
              <a:t>13. Una vez que el bien o suministro así como la factura haya sido recibido,  el administrador del contrato debe presentar a la junta un informe de liquidación o cierre del contrato para que se tome el acta y se de por concluido el contrato así como dar por terminada la relación contractual</a:t>
            </a:r>
          </a:p>
        </p:txBody>
      </p:sp>
      <p:sp>
        <p:nvSpPr>
          <p:cNvPr id="11" name="Freeform 31">
            <a:extLst>
              <a:ext uri="{FF2B5EF4-FFF2-40B4-BE49-F238E27FC236}">
                <a16:creationId xmlns:a16="http://schemas.microsoft.com/office/drawing/2014/main" id="{81CC9B02-E087-4350-AEBD-2C3CF001AF0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15974"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pic>
        <p:nvPicPr>
          <p:cNvPr id="5" name="Picture 4" descr="Números de la bolsa de valores">
            <a:extLst>
              <a:ext uri="{FF2B5EF4-FFF2-40B4-BE49-F238E27FC236}">
                <a16:creationId xmlns:a16="http://schemas.microsoft.com/office/drawing/2014/main" id="{A802DE8B-6054-8243-06FA-5B93A6210ADB}"/>
              </a:ext>
            </a:extLst>
          </p:cNvPr>
          <p:cNvPicPr>
            <a:picLocks noChangeAspect="1"/>
          </p:cNvPicPr>
          <p:nvPr/>
        </p:nvPicPr>
        <p:blipFill rotWithShape="1">
          <a:blip r:embed="rId3"/>
          <a:srcRect l="26586" r="25105" b="-2"/>
          <a:stretch/>
        </p:blipFill>
        <p:spPr>
          <a:xfrm>
            <a:off x="7229175" y="1"/>
            <a:ext cx="4963245" cy="6858001"/>
          </a:xfrm>
          <a:custGeom>
            <a:avLst/>
            <a:gdLst/>
            <a:ahLst/>
            <a:cxnLst/>
            <a:rect l="l" t="t" r="r" b="b"/>
            <a:pathLst>
              <a:path w="4963245" h="6858001">
                <a:moveTo>
                  <a:pt x="1177" y="0"/>
                </a:moveTo>
                <a:lnTo>
                  <a:pt x="1344715" y="0"/>
                </a:lnTo>
                <a:lnTo>
                  <a:pt x="1344715" y="1"/>
                </a:lnTo>
                <a:lnTo>
                  <a:pt x="4963245" y="1"/>
                </a:lnTo>
                <a:lnTo>
                  <a:pt x="4963244" y="6858001"/>
                </a:lnTo>
                <a:lnTo>
                  <a:pt x="900697" y="6858001"/>
                </a:lnTo>
                <a:lnTo>
                  <a:pt x="900697" y="6858000"/>
                </a:lnTo>
                <a:lnTo>
                  <a:pt x="0" y="6858000"/>
                </a:lnTo>
                <a:lnTo>
                  <a:pt x="5883" y="6817538"/>
                </a:lnTo>
                <a:lnTo>
                  <a:pt x="23196" y="6698894"/>
                </a:lnTo>
                <a:lnTo>
                  <a:pt x="35299" y="6612483"/>
                </a:lnTo>
                <a:lnTo>
                  <a:pt x="48073" y="6509613"/>
                </a:lnTo>
                <a:lnTo>
                  <a:pt x="63369" y="6387541"/>
                </a:lnTo>
                <a:lnTo>
                  <a:pt x="79506" y="6252438"/>
                </a:lnTo>
                <a:lnTo>
                  <a:pt x="96483" y="6100191"/>
                </a:lnTo>
                <a:lnTo>
                  <a:pt x="114469" y="5934227"/>
                </a:lnTo>
                <a:lnTo>
                  <a:pt x="132454" y="5753862"/>
                </a:lnTo>
                <a:lnTo>
                  <a:pt x="150776" y="5561838"/>
                </a:lnTo>
                <a:lnTo>
                  <a:pt x="167753" y="5354726"/>
                </a:lnTo>
                <a:lnTo>
                  <a:pt x="184058" y="5138013"/>
                </a:lnTo>
                <a:lnTo>
                  <a:pt x="198849" y="4908956"/>
                </a:lnTo>
                <a:lnTo>
                  <a:pt x="212969" y="4670298"/>
                </a:lnTo>
                <a:lnTo>
                  <a:pt x="226248" y="4421352"/>
                </a:lnTo>
                <a:lnTo>
                  <a:pt x="230955" y="4293793"/>
                </a:lnTo>
                <a:lnTo>
                  <a:pt x="236165" y="4163492"/>
                </a:lnTo>
                <a:lnTo>
                  <a:pt x="241040" y="4031133"/>
                </a:lnTo>
                <a:lnTo>
                  <a:pt x="244234" y="3898087"/>
                </a:lnTo>
                <a:lnTo>
                  <a:pt x="247091" y="3762299"/>
                </a:lnTo>
                <a:lnTo>
                  <a:pt x="250117" y="3625139"/>
                </a:lnTo>
                <a:lnTo>
                  <a:pt x="252134" y="3485236"/>
                </a:lnTo>
                <a:lnTo>
                  <a:pt x="252134" y="3343961"/>
                </a:lnTo>
                <a:lnTo>
                  <a:pt x="253142" y="3201315"/>
                </a:lnTo>
                <a:lnTo>
                  <a:pt x="252134" y="3057297"/>
                </a:lnTo>
                <a:lnTo>
                  <a:pt x="250117" y="2911221"/>
                </a:lnTo>
                <a:lnTo>
                  <a:pt x="248268" y="2765146"/>
                </a:lnTo>
                <a:lnTo>
                  <a:pt x="244234" y="2617013"/>
                </a:lnTo>
                <a:lnTo>
                  <a:pt x="240032" y="2467509"/>
                </a:lnTo>
                <a:lnTo>
                  <a:pt x="235157" y="2318004"/>
                </a:lnTo>
                <a:lnTo>
                  <a:pt x="228266" y="2167128"/>
                </a:lnTo>
                <a:lnTo>
                  <a:pt x="220029" y="2014881"/>
                </a:lnTo>
                <a:lnTo>
                  <a:pt x="212129" y="1861947"/>
                </a:lnTo>
                <a:lnTo>
                  <a:pt x="202044" y="1709014"/>
                </a:lnTo>
                <a:lnTo>
                  <a:pt x="189941" y="1554023"/>
                </a:lnTo>
                <a:lnTo>
                  <a:pt x="177839" y="1401090"/>
                </a:lnTo>
                <a:lnTo>
                  <a:pt x="163887" y="1245413"/>
                </a:lnTo>
                <a:lnTo>
                  <a:pt x="148591" y="1089051"/>
                </a:lnTo>
                <a:lnTo>
                  <a:pt x="132455" y="934746"/>
                </a:lnTo>
                <a:lnTo>
                  <a:pt x="113629" y="778383"/>
                </a:lnTo>
                <a:lnTo>
                  <a:pt x="93458" y="622707"/>
                </a:lnTo>
                <a:lnTo>
                  <a:pt x="73455" y="466344"/>
                </a:lnTo>
                <a:lnTo>
                  <a:pt x="50091" y="310668"/>
                </a:lnTo>
                <a:lnTo>
                  <a:pt x="26222" y="155677"/>
                </a:lnTo>
                <a:close/>
              </a:path>
            </a:pathLst>
          </a:custGeom>
        </p:spPr>
      </p:pic>
    </p:spTree>
    <p:extLst>
      <p:ext uri="{BB962C8B-B14F-4D97-AF65-F5344CB8AC3E}">
        <p14:creationId xmlns:p14="http://schemas.microsoft.com/office/powerpoint/2010/main" val="13996808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8A3C342-1D03-412F-8DD3-BF519E8E0AE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2B1CB429-A648-ADA1-8676-8B20F8D6E3BB}"/>
              </a:ext>
            </a:extLst>
          </p:cNvPr>
          <p:cNvSpPr>
            <a:spLocks noGrp="1"/>
          </p:cNvSpPr>
          <p:nvPr>
            <p:ph type="title"/>
          </p:nvPr>
        </p:nvSpPr>
        <p:spPr>
          <a:xfrm>
            <a:off x="648930" y="629266"/>
            <a:ext cx="6188190" cy="1029413"/>
          </a:xfrm>
        </p:spPr>
        <p:txBody>
          <a:bodyPr>
            <a:normAutofit/>
          </a:bodyPr>
          <a:lstStyle/>
          <a:p>
            <a:pPr>
              <a:lnSpc>
                <a:spcPct val="90000"/>
              </a:lnSpc>
            </a:pPr>
            <a:r>
              <a:rPr lang="es-ES" sz="2800" dirty="0">
                <a:solidFill>
                  <a:srgbClr val="EBEBEB"/>
                </a:solidFill>
              </a:rPr>
              <a:t>Lineamentos para contratar Servicios Profesionales</a:t>
            </a:r>
            <a:endParaRPr lang="es-CR" sz="2800" dirty="0">
              <a:solidFill>
                <a:srgbClr val="EBEBEB"/>
              </a:solidFill>
            </a:endParaRPr>
          </a:p>
        </p:txBody>
      </p:sp>
      <p:sp>
        <p:nvSpPr>
          <p:cNvPr id="3" name="Marcador de contenido 2">
            <a:extLst>
              <a:ext uri="{FF2B5EF4-FFF2-40B4-BE49-F238E27FC236}">
                <a16:creationId xmlns:a16="http://schemas.microsoft.com/office/drawing/2014/main" id="{B2646BD5-FBE1-B176-58D5-324CC46ECB64}"/>
              </a:ext>
            </a:extLst>
          </p:cNvPr>
          <p:cNvSpPr>
            <a:spLocks noGrp="1"/>
          </p:cNvSpPr>
          <p:nvPr>
            <p:ph idx="1"/>
          </p:nvPr>
        </p:nvSpPr>
        <p:spPr>
          <a:xfrm>
            <a:off x="648930" y="2438400"/>
            <a:ext cx="6188189" cy="3785419"/>
          </a:xfrm>
        </p:spPr>
        <p:txBody>
          <a:bodyPr>
            <a:normAutofit/>
          </a:bodyPr>
          <a:lstStyle/>
          <a:p>
            <a:pPr algn="just"/>
            <a:r>
              <a:rPr lang="es-ES" dirty="0">
                <a:solidFill>
                  <a:srgbClr val="FFFFFF"/>
                </a:solidFill>
              </a:rPr>
              <a:t>1.Debe seguirse el procedimiento de contratación reducida.</a:t>
            </a:r>
          </a:p>
          <a:p>
            <a:pPr algn="just"/>
            <a:r>
              <a:rPr lang="es-ES" dirty="0">
                <a:solidFill>
                  <a:srgbClr val="FFFFFF"/>
                </a:solidFill>
              </a:rPr>
              <a:t>2.  Las juntas deben apegarse a lo que establece el Reglamento General de Juntas.</a:t>
            </a:r>
          </a:p>
          <a:p>
            <a:pPr algn="just"/>
            <a:r>
              <a:rPr lang="es-ES" dirty="0">
                <a:solidFill>
                  <a:srgbClr val="FFFFFF"/>
                </a:solidFill>
              </a:rPr>
              <a:t>3. Las contrataciones serán por servicios profesionales. No hay relación laboral.</a:t>
            </a:r>
          </a:p>
          <a:p>
            <a:endParaRPr lang="es-CR" dirty="0">
              <a:solidFill>
                <a:srgbClr val="FFFFFF"/>
              </a:solidFill>
            </a:endParaRPr>
          </a:p>
        </p:txBody>
      </p:sp>
      <p:sp>
        <p:nvSpPr>
          <p:cNvPr id="11" name="Freeform 31">
            <a:extLst>
              <a:ext uri="{FF2B5EF4-FFF2-40B4-BE49-F238E27FC236}">
                <a16:creationId xmlns:a16="http://schemas.microsoft.com/office/drawing/2014/main" id="{81CC9B02-E087-4350-AEBD-2C3CF001AF0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15974"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pic>
        <p:nvPicPr>
          <p:cNvPr id="5" name="Picture 4" descr="Barco de papel amarillo por delante de barcos de papel blancos">
            <a:extLst>
              <a:ext uri="{FF2B5EF4-FFF2-40B4-BE49-F238E27FC236}">
                <a16:creationId xmlns:a16="http://schemas.microsoft.com/office/drawing/2014/main" id="{CAF72803-2E1E-839D-76A5-F5E226AE0DF4}"/>
              </a:ext>
            </a:extLst>
          </p:cNvPr>
          <p:cNvPicPr>
            <a:picLocks noChangeAspect="1"/>
          </p:cNvPicPr>
          <p:nvPr/>
        </p:nvPicPr>
        <p:blipFill rotWithShape="1">
          <a:blip r:embed="rId3"/>
          <a:srcRect l="47550" r="4141" b="-2"/>
          <a:stretch/>
        </p:blipFill>
        <p:spPr>
          <a:xfrm>
            <a:off x="7229175" y="1"/>
            <a:ext cx="4963245" cy="6858001"/>
          </a:xfrm>
          <a:custGeom>
            <a:avLst/>
            <a:gdLst/>
            <a:ahLst/>
            <a:cxnLst/>
            <a:rect l="l" t="t" r="r" b="b"/>
            <a:pathLst>
              <a:path w="4963245" h="6858001">
                <a:moveTo>
                  <a:pt x="1177" y="0"/>
                </a:moveTo>
                <a:lnTo>
                  <a:pt x="1344715" y="0"/>
                </a:lnTo>
                <a:lnTo>
                  <a:pt x="1344715" y="1"/>
                </a:lnTo>
                <a:lnTo>
                  <a:pt x="4963245" y="1"/>
                </a:lnTo>
                <a:lnTo>
                  <a:pt x="4963244" y="6858001"/>
                </a:lnTo>
                <a:lnTo>
                  <a:pt x="900697" y="6858001"/>
                </a:lnTo>
                <a:lnTo>
                  <a:pt x="900697" y="6858000"/>
                </a:lnTo>
                <a:lnTo>
                  <a:pt x="0" y="6858000"/>
                </a:lnTo>
                <a:lnTo>
                  <a:pt x="5883" y="6817538"/>
                </a:lnTo>
                <a:lnTo>
                  <a:pt x="23196" y="6698894"/>
                </a:lnTo>
                <a:lnTo>
                  <a:pt x="35299" y="6612483"/>
                </a:lnTo>
                <a:lnTo>
                  <a:pt x="48073" y="6509613"/>
                </a:lnTo>
                <a:lnTo>
                  <a:pt x="63369" y="6387541"/>
                </a:lnTo>
                <a:lnTo>
                  <a:pt x="79506" y="6252438"/>
                </a:lnTo>
                <a:lnTo>
                  <a:pt x="96483" y="6100191"/>
                </a:lnTo>
                <a:lnTo>
                  <a:pt x="114469" y="5934227"/>
                </a:lnTo>
                <a:lnTo>
                  <a:pt x="132454" y="5753862"/>
                </a:lnTo>
                <a:lnTo>
                  <a:pt x="150776" y="5561838"/>
                </a:lnTo>
                <a:lnTo>
                  <a:pt x="167753" y="5354726"/>
                </a:lnTo>
                <a:lnTo>
                  <a:pt x="184058" y="5138013"/>
                </a:lnTo>
                <a:lnTo>
                  <a:pt x="198849" y="4908956"/>
                </a:lnTo>
                <a:lnTo>
                  <a:pt x="212969" y="4670298"/>
                </a:lnTo>
                <a:lnTo>
                  <a:pt x="226248" y="4421352"/>
                </a:lnTo>
                <a:lnTo>
                  <a:pt x="230955" y="4293793"/>
                </a:lnTo>
                <a:lnTo>
                  <a:pt x="236165" y="4163492"/>
                </a:lnTo>
                <a:lnTo>
                  <a:pt x="241040" y="4031133"/>
                </a:lnTo>
                <a:lnTo>
                  <a:pt x="244234" y="3898087"/>
                </a:lnTo>
                <a:lnTo>
                  <a:pt x="247091" y="3762299"/>
                </a:lnTo>
                <a:lnTo>
                  <a:pt x="250117" y="3625139"/>
                </a:lnTo>
                <a:lnTo>
                  <a:pt x="252134" y="3485236"/>
                </a:lnTo>
                <a:lnTo>
                  <a:pt x="252134" y="3343961"/>
                </a:lnTo>
                <a:lnTo>
                  <a:pt x="253142" y="3201315"/>
                </a:lnTo>
                <a:lnTo>
                  <a:pt x="252134" y="3057297"/>
                </a:lnTo>
                <a:lnTo>
                  <a:pt x="250117" y="2911221"/>
                </a:lnTo>
                <a:lnTo>
                  <a:pt x="248268" y="2765146"/>
                </a:lnTo>
                <a:lnTo>
                  <a:pt x="244234" y="2617013"/>
                </a:lnTo>
                <a:lnTo>
                  <a:pt x="240032" y="2467509"/>
                </a:lnTo>
                <a:lnTo>
                  <a:pt x="235157" y="2318004"/>
                </a:lnTo>
                <a:lnTo>
                  <a:pt x="228266" y="2167128"/>
                </a:lnTo>
                <a:lnTo>
                  <a:pt x="220029" y="2014881"/>
                </a:lnTo>
                <a:lnTo>
                  <a:pt x="212129" y="1861947"/>
                </a:lnTo>
                <a:lnTo>
                  <a:pt x="202044" y="1709014"/>
                </a:lnTo>
                <a:lnTo>
                  <a:pt x="189941" y="1554023"/>
                </a:lnTo>
                <a:lnTo>
                  <a:pt x="177839" y="1401090"/>
                </a:lnTo>
                <a:lnTo>
                  <a:pt x="163887" y="1245413"/>
                </a:lnTo>
                <a:lnTo>
                  <a:pt x="148591" y="1089051"/>
                </a:lnTo>
                <a:lnTo>
                  <a:pt x="132455" y="934746"/>
                </a:lnTo>
                <a:lnTo>
                  <a:pt x="113629" y="778383"/>
                </a:lnTo>
                <a:lnTo>
                  <a:pt x="93458" y="622707"/>
                </a:lnTo>
                <a:lnTo>
                  <a:pt x="73455" y="466344"/>
                </a:lnTo>
                <a:lnTo>
                  <a:pt x="50091" y="310668"/>
                </a:lnTo>
                <a:lnTo>
                  <a:pt x="26222" y="155677"/>
                </a:lnTo>
                <a:close/>
              </a:path>
            </a:pathLst>
          </a:custGeom>
        </p:spPr>
      </p:pic>
    </p:spTree>
    <p:extLst>
      <p:ext uri="{BB962C8B-B14F-4D97-AF65-F5344CB8AC3E}">
        <p14:creationId xmlns:p14="http://schemas.microsoft.com/office/powerpoint/2010/main" val="13772795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7A7C406-2363-9ACB-156B-D60A7BAECF24}"/>
              </a:ext>
            </a:extLst>
          </p:cNvPr>
          <p:cNvSpPr>
            <a:spLocks noGrp="1"/>
          </p:cNvSpPr>
          <p:nvPr>
            <p:ph type="title"/>
          </p:nvPr>
        </p:nvSpPr>
        <p:spPr>
          <a:xfrm>
            <a:off x="550862" y="549275"/>
            <a:ext cx="11091600" cy="917575"/>
          </a:xfrm>
        </p:spPr>
        <p:txBody>
          <a:bodyPr>
            <a:normAutofit fontScale="90000"/>
          </a:bodyPr>
          <a:lstStyle/>
          <a:p>
            <a:r>
              <a:rPr lang="es-ES" sz="2800" dirty="0"/>
              <a:t>Principios inspiradores de la nueva Ley de Contratación Pública.</a:t>
            </a:r>
            <a:endParaRPr lang="es-CR" sz="2800" dirty="0"/>
          </a:p>
        </p:txBody>
      </p:sp>
      <p:sp>
        <p:nvSpPr>
          <p:cNvPr id="3" name="Marcador de contenido 2">
            <a:extLst>
              <a:ext uri="{FF2B5EF4-FFF2-40B4-BE49-F238E27FC236}">
                <a16:creationId xmlns:a16="http://schemas.microsoft.com/office/drawing/2014/main" id="{1A21BB94-587E-F51F-0BB4-BE20C55A90A1}"/>
              </a:ext>
            </a:extLst>
          </p:cNvPr>
          <p:cNvSpPr>
            <a:spLocks noGrp="1"/>
          </p:cNvSpPr>
          <p:nvPr>
            <p:ph idx="1"/>
          </p:nvPr>
        </p:nvSpPr>
        <p:spPr>
          <a:xfrm>
            <a:off x="550863" y="1333501"/>
            <a:ext cx="11090274" cy="4759324"/>
          </a:xfrm>
        </p:spPr>
        <p:txBody>
          <a:bodyPr>
            <a:normAutofit/>
          </a:bodyPr>
          <a:lstStyle/>
          <a:p>
            <a:r>
              <a:rPr lang="es-ES" dirty="0"/>
              <a:t>1. Principio de integridad.</a:t>
            </a:r>
          </a:p>
          <a:p>
            <a:r>
              <a:rPr lang="es-ES" dirty="0"/>
              <a:t>2. Principio de valor por el dinero y  Principio de transparencia.</a:t>
            </a:r>
          </a:p>
          <a:p>
            <a:r>
              <a:rPr lang="es-ES" dirty="0"/>
              <a:t>3. Principio de sostenibilidad social y Principio de sostenibilidad ambiental.</a:t>
            </a:r>
          </a:p>
          <a:p>
            <a:r>
              <a:rPr lang="es-ES" dirty="0"/>
              <a:t>4. Principio de eficacia y eficiencia.</a:t>
            </a:r>
          </a:p>
          <a:p>
            <a:r>
              <a:rPr lang="es-ES" dirty="0"/>
              <a:t>5. Principio de igualdad y principio de libro concurrencia.</a:t>
            </a:r>
          </a:p>
          <a:p>
            <a:r>
              <a:rPr lang="es-CR" dirty="0"/>
              <a:t>6. Principio de vigencia tecnológica.</a:t>
            </a:r>
          </a:p>
          <a:p>
            <a:r>
              <a:rPr lang="es-CR" dirty="0"/>
              <a:t>7. Principio de mutabilidad del contrato y Principio de intangibilidad patrimonial</a:t>
            </a:r>
          </a:p>
        </p:txBody>
      </p:sp>
    </p:spTree>
    <p:extLst>
      <p:ext uri="{BB962C8B-B14F-4D97-AF65-F5344CB8AC3E}">
        <p14:creationId xmlns:p14="http://schemas.microsoft.com/office/powerpoint/2010/main" val="30662811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D2F5CE5-747B-BBFE-4421-FDAC67F506E6}"/>
              </a:ext>
            </a:extLst>
          </p:cNvPr>
          <p:cNvSpPr>
            <a:spLocks noGrp="1"/>
          </p:cNvSpPr>
          <p:nvPr>
            <p:ph type="title"/>
          </p:nvPr>
        </p:nvSpPr>
        <p:spPr>
          <a:xfrm>
            <a:off x="650668" y="629266"/>
            <a:ext cx="4802031" cy="1641986"/>
          </a:xfrm>
        </p:spPr>
        <p:txBody>
          <a:bodyPr>
            <a:normAutofit/>
          </a:bodyPr>
          <a:lstStyle/>
          <a:p>
            <a:endParaRPr lang="es-CR"/>
          </a:p>
        </p:txBody>
      </p:sp>
      <p:pic>
        <p:nvPicPr>
          <p:cNvPr id="14" name="Picture 4" descr="Lupa sobre fondo claro">
            <a:extLst>
              <a:ext uri="{FF2B5EF4-FFF2-40B4-BE49-F238E27FC236}">
                <a16:creationId xmlns:a16="http://schemas.microsoft.com/office/drawing/2014/main" id="{7E5031E2-3948-0287-44DE-262F305DC984}"/>
              </a:ext>
            </a:extLst>
          </p:cNvPr>
          <p:cNvPicPr>
            <a:picLocks noChangeAspect="1"/>
          </p:cNvPicPr>
          <p:nvPr/>
        </p:nvPicPr>
        <p:blipFill rotWithShape="1">
          <a:blip r:embed="rId3"/>
          <a:srcRect l="33481" r="7201" b="-1"/>
          <a:stretch/>
        </p:blipFill>
        <p:spPr>
          <a:xfrm>
            <a:off x="6100398" y="10"/>
            <a:ext cx="6094412" cy="6857990"/>
          </a:xfrm>
          <a:prstGeom prst="rect">
            <a:avLst/>
          </a:prstGeom>
        </p:spPr>
      </p:pic>
      <p:sp>
        <p:nvSpPr>
          <p:cNvPr id="15" name="Rectangle 8">
            <a:extLst>
              <a:ext uri="{FF2B5EF4-FFF2-40B4-BE49-F238E27FC236}">
                <a16:creationId xmlns:a16="http://schemas.microsoft.com/office/drawing/2014/main" id="{495DDCFA-D3DE-4CEB-8AFF-C6501187E43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Marcador de contenido 2">
            <a:extLst>
              <a:ext uri="{FF2B5EF4-FFF2-40B4-BE49-F238E27FC236}">
                <a16:creationId xmlns:a16="http://schemas.microsoft.com/office/drawing/2014/main" id="{1942C467-8AF6-5E40-B5A5-AAFFFDEBDE58}"/>
              </a:ext>
            </a:extLst>
          </p:cNvPr>
          <p:cNvSpPr>
            <a:spLocks noGrp="1"/>
          </p:cNvSpPr>
          <p:nvPr>
            <p:ph idx="1"/>
          </p:nvPr>
        </p:nvSpPr>
        <p:spPr>
          <a:xfrm>
            <a:off x="650668" y="2438400"/>
            <a:ext cx="4802031" cy="3809999"/>
          </a:xfrm>
        </p:spPr>
        <p:txBody>
          <a:bodyPr>
            <a:normAutofit/>
          </a:bodyPr>
          <a:lstStyle/>
          <a:p>
            <a:endParaRPr lang="es-ES"/>
          </a:p>
          <a:p>
            <a:r>
              <a:rPr lang="es-ES"/>
              <a:t>MUCHAS GRACIAS</a:t>
            </a:r>
            <a:endParaRPr lang="es-CR"/>
          </a:p>
        </p:txBody>
      </p:sp>
    </p:spTree>
    <p:extLst>
      <p:ext uri="{BB962C8B-B14F-4D97-AF65-F5344CB8AC3E}">
        <p14:creationId xmlns:p14="http://schemas.microsoft.com/office/powerpoint/2010/main" val="145232198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213</TotalTime>
  <Words>1681</Words>
  <Application>Microsoft Office PowerPoint</Application>
  <PresentationFormat>Panorámica</PresentationFormat>
  <Paragraphs>101</Paragraphs>
  <Slides>20</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20</vt:i4>
      </vt:variant>
    </vt:vector>
  </HeadingPairs>
  <TitlesOfParts>
    <vt:vector size="24" baseType="lpstr">
      <vt:lpstr>Arial</vt:lpstr>
      <vt:lpstr>Century Gothic</vt:lpstr>
      <vt:lpstr>Wingdings 3</vt:lpstr>
      <vt:lpstr>Ion</vt:lpstr>
      <vt:lpstr>Facilitador:  Edgar Guardiola Aguirre. Asesor legal – DREP.</vt:lpstr>
      <vt:lpstr>Lineamientos generales a considerar por las Juntas en cuanto a los procesos de compra de bienes y servicios. </vt:lpstr>
      <vt:lpstr>Consideraciones generales</vt:lpstr>
      <vt:lpstr>Naturaleza de los lineamientos</vt:lpstr>
      <vt:lpstr>Sistema digital unificado</vt:lpstr>
      <vt:lpstr>Presentación de PowerPoint</vt:lpstr>
      <vt:lpstr>Disposiciones en cuanto contratación de obras infraestructura</vt:lpstr>
      <vt:lpstr>Lineamientos temporales en cuanto a otras comprar </vt:lpstr>
      <vt:lpstr>Lineamientos temporales para la contratación de Bienes y Suministros: </vt:lpstr>
      <vt:lpstr>Lineamientos temporales </vt:lpstr>
      <vt:lpstr>El administrador del contrato</vt:lpstr>
      <vt:lpstr>Tipos de compras de bienes y servicios</vt:lpstr>
      <vt:lpstr>PLIEGOS DE CONDICIONES ANTES LLAMADO CARTEL DE LICITACIÒN:</vt:lpstr>
      <vt:lpstr>PLIEGOS DE CONDICIONES ANTES LLAMADO CARTEL DE LICITACIÒN:</vt:lpstr>
      <vt:lpstr>Etapa de recepción y apertura de ofertas</vt:lpstr>
      <vt:lpstr>Etapa de recepción y apertura de ofertas</vt:lpstr>
      <vt:lpstr>Etapa de recepción y apertura de ofertas</vt:lpstr>
      <vt:lpstr>Lineamentos para contratar Servicios Profesionales</vt:lpstr>
      <vt:lpstr>Principios inspiradores de la nueva Ley de Contratación Pública.</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Facilitador:  Edgar Guardiola Aguirre. Asesor legal – DREP.</dc:title>
  <dc:creator>Edgar Alberto Guardiola Aguirre</dc:creator>
  <cp:lastModifiedBy>Ana Lorena Carranza Molina</cp:lastModifiedBy>
  <cp:revision>1</cp:revision>
  <dcterms:created xsi:type="dcterms:W3CDTF">2023-06-06T13:43:55Z</dcterms:created>
  <dcterms:modified xsi:type="dcterms:W3CDTF">2023-06-07T16:04:13Z</dcterms:modified>
</cp:coreProperties>
</file>